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</p:sldMasterIdLst>
  <p:notesMasterIdLst>
    <p:notesMasterId r:id="rId5"/>
  </p:notesMasterIdLst>
  <p:sldIdLst>
    <p:sldId id="259" r:id="rId3"/>
    <p:sldId id="260" r:id="rId4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31" autoAdjust="0"/>
  </p:normalViewPr>
  <p:slideViewPr>
    <p:cSldViewPr snapToGrid="0">
      <p:cViewPr varScale="1">
        <p:scale>
          <a:sx n="83" d="100"/>
          <a:sy n="83" d="100"/>
        </p:scale>
        <p:origin x="686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1286-8E0A-4AC8-AAAE-0FB2F555D2F2}" type="datetimeFigureOut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78CF3-5E94-42AA-AEBB-D37157F0F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91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86B22-0136-4BFC-A909-AAE69214EF5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3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72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86B22-0136-4BFC-A909-AAE69214EF5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3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4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-34413" y="15102"/>
            <a:ext cx="12226412" cy="10016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552459" y="980728"/>
            <a:ext cx="967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投影片編號版面配置區 5"/>
          <p:cNvSpPr>
            <a:spLocks noGrp="1"/>
          </p:cNvSpPr>
          <p:nvPr userDrawn="1"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19" name="群組 18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21" name="圖片 4"/>
            <p:cNvPicPr>
              <a:picLocks noChangeAspect="1"/>
            </p:cNvPicPr>
            <p:nvPr/>
          </p:nvPicPr>
          <p:blipFill>
            <a:blip r:embed="rId4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圖片 5"/>
            <p:cNvPicPr>
              <a:picLocks noChangeAspect="1"/>
            </p:cNvPicPr>
            <p:nvPr/>
          </p:nvPicPr>
          <p:blipFill>
            <a:blip r:embed="rId5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14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8682" y="6084000"/>
            <a:ext cx="1414201" cy="7200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449184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007435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平行四边形 3"/>
          <p:cNvSpPr>
            <a:spLocks/>
          </p:cNvSpPr>
          <p:nvPr userDrawn="1"/>
        </p:nvSpPr>
        <p:spPr>
          <a:xfrm>
            <a:off x="11005639" y="901165"/>
            <a:ext cx="617527" cy="125852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平行四边形 4"/>
          <p:cNvSpPr>
            <a:spLocks/>
          </p:cNvSpPr>
          <p:nvPr userDrawn="1"/>
        </p:nvSpPr>
        <p:spPr>
          <a:xfrm>
            <a:off x="11556114" y="901165"/>
            <a:ext cx="618535" cy="125852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224592" y="1014985"/>
            <a:ext cx="10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-34413" y="15102"/>
            <a:ext cx="12226412" cy="10016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2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rot="10800000">
            <a:off x="683" y="6813383"/>
            <a:ext cx="12240000" cy="72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30481" y="6285600"/>
            <a:ext cx="8614124" cy="599784"/>
            <a:chOff x="22860" y="6285600"/>
            <a:chExt cx="6460593" cy="599784"/>
          </a:xfrm>
        </p:grpSpPr>
        <p:sp>
          <p:nvSpPr>
            <p:cNvPr id="5" name="矩形 4"/>
            <p:cNvSpPr/>
            <p:nvPr userDrawn="1"/>
          </p:nvSpPr>
          <p:spPr>
            <a:xfrm>
              <a:off x="2554124" y="6639163"/>
              <a:ext cx="392932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Cardinal Tien Junior College of Healthcare and Management</a:t>
              </a:r>
              <a:endPara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微軟正黑體" pitchFamily="34" charset="-120"/>
                <a:cs typeface="+mn-cs"/>
              </a:endParaRPr>
            </a:p>
          </p:txBody>
        </p:sp>
        <p:sp>
          <p:nvSpPr>
            <p:cNvPr id="6" name="文本框 15">
              <a:extLst>
                <a:ext uri="{FF2B5EF4-FFF2-40B4-BE49-F238E27FC236}">
                  <a16:creationId xmlns:a16="http://schemas.microsoft.com/office/drawing/2014/main" id="{BE5922B7-7ADD-41AD-A849-D125F1DF6AAF}"/>
                </a:ext>
              </a:extLst>
            </p:cNvPr>
            <p:cNvSpPr txBox="1"/>
            <p:nvPr userDrawn="1"/>
          </p:nvSpPr>
          <p:spPr>
            <a:xfrm>
              <a:off x="665478" y="6604358"/>
              <a:ext cx="1978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-20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耕莘健康管理專科學校</a:t>
              </a:r>
              <a:endParaRPr kumimoji="0" lang="zh-CN" altLang="en-US" sz="1200" b="0" i="0" u="none" strike="noStrike" kern="1200" cap="none" spc="-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 userDrawn="1"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" y="6285600"/>
              <a:ext cx="774341" cy="540000"/>
            </a:xfrm>
            <a:prstGeom prst="rect">
              <a:avLst/>
            </a:prstGeom>
          </p:spPr>
        </p:pic>
      </p:grp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9347200" y="6520260"/>
            <a:ext cx="2844800" cy="365125"/>
          </a:xfrm>
        </p:spPr>
        <p:txBody>
          <a:bodyPr/>
          <a:lstStyle>
            <a:lvl1pPr>
              <a:defRPr lang="en-US" altLang="zh-TW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1763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8" y="13374"/>
            <a:ext cx="10972800" cy="96735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3" name="圓角矩形 12"/>
          <p:cNvSpPr/>
          <p:nvPr userDrawn="1"/>
        </p:nvSpPr>
        <p:spPr>
          <a:xfrm>
            <a:off x="291304" y="-1"/>
            <a:ext cx="11615688" cy="6674837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939384" y="980728"/>
            <a:ext cx="108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8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9" name="矩形 18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-22013" y="-4"/>
            <a:ext cx="960000" cy="1001486"/>
          </a:xfrm>
          <a:prstGeom prst="rect">
            <a:avLst/>
          </a:prstGeom>
          <a:solidFill>
            <a:srgbClr val="5DC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-20717" y="995816"/>
            <a:ext cx="960000" cy="5868000"/>
          </a:xfrm>
          <a:prstGeom prst="rect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+mn-cs"/>
              </a:rPr>
              <a:t>A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19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 userDrawn="1"/>
        </p:nvGrpSpPr>
        <p:grpSpPr>
          <a:xfrm>
            <a:off x="3" y="1478084"/>
            <a:ext cx="12191999" cy="3571570"/>
            <a:chOff x="2" y="1478084"/>
            <a:chExt cx="9143999" cy="3571570"/>
          </a:xfrm>
        </p:grpSpPr>
        <p:grpSp>
          <p:nvGrpSpPr>
            <p:cNvPr id="5" name="群組 4"/>
            <p:cNvGrpSpPr/>
            <p:nvPr/>
          </p:nvGrpSpPr>
          <p:grpSpPr>
            <a:xfrm>
              <a:off x="2" y="1821797"/>
              <a:ext cx="9143999" cy="3227857"/>
              <a:chOff x="2" y="1821797"/>
              <a:chExt cx="9143999" cy="3227857"/>
            </a:xfrm>
          </p:grpSpPr>
          <p:sp>
            <p:nvSpPr>
              <p:cNvPr id="10" name="手繪多邊形 9"/>
              <p:cNvSpPr>
                <a:spLocks noChangeAspect="1"/>
              </p:cNvSpPr>
              <p:nvPr/>
            </p:nvSpPr>
            <p:spPr>
              <a:xfrm>
                <a:off x="3167476" y="1821797"/>
                <a:ext cx="5976525" cy="3214408"/>
              </a:xfrm>
              <a:custGeom>
                <a:avLst/>
                <a:gdLst>
                  <a:gd name="connsiteX0" fmla="*/ 1205539 w 5976525"/>
                  <a:gd name="connsiteY0" fmla="*/ 0 h 3214408"/>
                  <a:gd name="connsiteX1" fmla="*/ 5976525 w 5976525"/>
                  <a:gd name="connsiteY1" fmla="*/ 0 h 3214408"/>
                  <a:gd name="connsiteX2" fmla="*/ 5976525 w 5976525"/>
                  <a:gd name="connsiteY2" fmla="*/ 3214408 h 3214408"/>
                  <a:gd name="connsiteX3" fmla="*/ 0 w 5976525"/>
                  <a:gd name="connsiteY3" fmla="*/ 3214408 h 321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6525" h="3214408">
                    <a:moveTo>
                      <a:pt x="1205539" y="0"/>
                    </a:moveTo>
                    <a:lnTo>
                      <a:pt x="5976525" y="0"/>
                    </a:lnTo>
                    <a:lnTo>
                      <a:pt x="5976525" y="3214408"/>
                    </a:lnTo>
                    <a:lnTo>
                      <a:pt x="0" y="3214408"/>
                    </a:lnTo>
                    <a:close/>
                  </a:path>
                </a:pathLst>
              </a:custGeom>
              <a:blipFill dpi="0"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8"/>
              <p:cNvSpPr/>
              <p:nvPr/>
            </p:nvSpPr>
            <p:spPr>
              <a:xfrm>
                <a:off x="2" y="2034000"/>
                <a:ext cx="5239432" cy="2807859"/>
              </a:xfrm>
              <a:custGeom>
                <a:avLst/>
                <a:gdLst>
                  <a:gd name="connsiteX0" fmla="*/ 0 w 6984776"/>
                  <a:gd name="connsiteY0" fmla="*/ 0 h 3744416"/>
                  <a:gd name="connsiteX1" fmla="*/ 6984776 w 6984776"/>
                  <a:gd name="connsiteY1" fmla="*/ 0 h 3744416"/>
                  <a:gd name="connsiteX2" fmla="*/ 6984776 w 6984776"/>
                  <a:gd name="connsiteY2" fmla="*/ 3744416 h 3744416"/>
                  <a:gd name="connsiteX3" fmla="*/ 0 w 6984776"/>
                  <a:gd name="connsiteY3" fmla="*/ 3744416 h 3744416"/>
                  <a:gd name="connsiteX4" fmla="*/ 0 w 6984776"/>
                  <a:gd name="connsiteY4" fmla="*/ 0 h 3744416"/>
                  <a:gd name="connsiteX0" fmla="*/ 0 w 6984776"/>
                  <a:gd name="connsiteY0" fmla="*/ 0 h 3744416"/>
                  <a:gd name="connsiteX1" fmla="*/ 6984776 w 6984776"/>
                  <a:gd name="connsiteY1" fmla="*/ 0 h 3744416"/>
                  <a:gd name="connsiteX2" fmla="*/ 5607389 w 6984776"/>
                  <a:gd name="connsiteY2" fmla="*/ 3744416 h 3744416"/>
                  <a:gd name="connsiteX3" fmla="*/ 0 w 6984776"/>
                  <a:gd name="connsiteY3" fmla="*/ 3744416 h 3744416"/>
                  <a:gd name="connsiteX4" fmla="*/ 0 w 6984776"/>
                  <a:gd name="connsiteY4" fmla="*/ 0 h 37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4776" h="3744416">
                    <a:moveTo>
                      <a:pt x="0" y="0"/>
                    </a:moveTo>
                    <a:lnTo>
                      <a:pt x="6984776" y="0"/>
                    </a:lnTo>
                    <a:lnTo>
                      <a:pt x="5607389" y="3744416"/>
                    </a:lnTo>
                    <a:lnTo>
                      <a:pt x="0" y="374441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48000">
                    <a:srgbClr val="49C1AD">
                      <a:alpha val="80000"/>
                    </a:srgbClr>
                  </a:gs>
                  <a:gs pos="0">
                    <a:srgbClr val="00B0F0">
                      <a:alpha val="80000"/>
                    </a:srgbClr>
                  </a:gs>
                  <a:gs pos="100000">
                    <a:srgbClr val="A8CF38">
                      <a:alpha val="80000"/>
                    </a:srgb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67 MdCn" pitchFamily="34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2" name="直角三角形 12"/>
              <p:cNvSpPr/>
              <p:nvPr/>
            </p:nvSpPr>
            <p:spPr>
              <a:xfrm>
                <a:off x="4290781" y="1822241"/>
                <a:ext cx="935953" cy="216722"/>
              </a:xfrm>
              <a:custGeom>
                <a:avLst/>
                <a:gdLst>
                  <a:gd name="connsiteX0" fmla="*/ 0 w 1177602"/>
                  <a:gd name="connsiteY0" fmla="*/ 288032 h 288032"/>
                  <a:gd name="connsiteX1" fmla="*/ 0 w 1177602"/>
                  <a:gd name="connsiteY1" fmla="*/ 0 h 288032"/>
                  <a:gd name="connsiteX2" fmla="*/ 1177602 w 1177602"/>
                  <a:gd name="connsiteY2" fmla="*/ 288032 h 288032"/>
                  <a:gd name="connsiteX3" fmla="*/ 0 w 1177602"/>
                  <a:gd name="connsiteY3" fmla="*/ 288032 h 288032"/>
                  <a:gd name="connsiteX0" fmla="*/ 0 w 1248087"/>
                  <a:gd name="connsiteY0" fmla="*/ 289937 h 289937"/>
                  <a:gd name="connsiteX1" fmla="*/ 70485 w 1248087"/>
                  <a:gd name="connsiteY1" fmla="*/ 0 h 289937"/>
                  <a:gd name="connsiteX2" fmla="*/ 1248087 w 1248087"/>
                  <a:gd name="connsiteY2" fmla="*/ 288032 h 289937"/>
                  <a:gd name="connsiteX3" fmla="*/ 0 w 1248087"/>
                  <a:gd name="connsiteY3" fmla="*/ 289937 h 289937"/>
                  <a:gd name="connsiteX0" fmla="*/ 0 w 1248087"/>
                  <a:gd name="connsiteY0" fmla="*/ 288032 h 288032"/>
                  <a:gd name="connsiteX1" fmla="*/ 104775 w 1248087"/>
                  <a:gd name="connsiteY1" fmla="*/ 0 h 288032"/>
                  <a:gd name="connsiteX2" fmla="*/ 1248087 w 1248087"/>
                  <a:gd name="connsiteY2" fmla="*/ 286127 h 288032"/>
                  <a:gd name="connsiteX3" fmla="*/ 0 w 1248087"/>
                  <a:gd name="connsiteY3" fmla="*/ 288032 h 288032"/>
                  <a:gd name="connsiteX0" fmla="*/ 0 w 1131882"/>
                  <a:gd name="connsiteY0" fmla="*/ 288032 h 288032"/>
                  <a:gd name="connsiteX1" fmla="*/ 104775 w 1131882"/>
                  <a:gd name="connsiteY1" fmla="*/ 0 h 288032"/>
                  <a:gd name="connsiteX2" fmla="*/ 1131882 w 1131882"/>
                  <a:gd name="connsiteY2" fmla="*/ 228977 h 288032"/>
                  <a:gd name="connsiteX3" fmla="*/ 0 w 1131882"/>
                  <a:gd name="connsiteY3" fmla="*/ 288032 h 288032"/>
                  <a:gd name="connsiteX0" fmla="*/ 0 w 1248087"/>
                  <a:gd name="connsiteY0" fmla="*/ 288032 h 288032"/>
                  <a:gd name="connsiteX1" fmla="*/ 104775 w 1248087"/>
                  <a:gd name="connsiteY1" fmla="*/ 0 h 288032"/>
                  <a:gd name="connsiteX2" fmla="*/ 1248087 w 1248087"/>
                  <a:gd name="connsiteY2" fmla="*/ 288032 h 288032"/>
                  <a:gd name="connsiteX3" fmla="*/ 0 w 1248087"/>
                  <a:gd name="connsiteY3" fmla="*/ 288032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8087" h="288032">
                    <a:moveTo>
                      <a:pt x="0" y="288032"/>
                    </a:moveTo>
                    <a:lnTo>
                      <a:pt x="104775" y="0"/>
                    </a:lnTo>
                    <a:lnTo>
                      <a:pt x="1248087" y="288032"/>
                    </a:lnTo>
                    <a:lnTo>
                      <a:pt x="0" y="288032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>
                <a:off x="3167475" y="4832932"/>
                <a:ext cx="1038360" cy="216722"/>
              </a:xfrm>
              <a:custGeom>
                <a:avLst/>
                <a:gdLst>
                  <a:gd name="connsiteX0" fmla="*/ 0 w 1177602"/>
                  <a:gd name="connsiteY0" fmla="*/ 288032 h 288032"/>
                  <a:gd name="connsiteX1" fmla="*/ 0 w 1177602"/>
                  <a:gd name="connsiteY1" fmla="*/ 0 h 288032"/>
                  <a:gd name="connsiteX2" fmla="*/ 1177602 w 1177602"/>
                  <a:gd name="connsiteY2" fmla="*/ 288032 h 288032"/>
                  <a:gd name="connsiteX3" fmla="*/ 0 w 1177602"/>
                  <a:gd name="connsiteY3" fmla="*/ 288032 h 288032"/>
                  <a:gd name="connsiteX0" fmla="*/ 0 w 1248087"/>
                  <a:gd name="connsiteY0" fmla="*/ 289937 h 289937"/>
                  <a:gd name="connsiteX1" fmla="*/ 70485 w 1248087"/>
                  <a:gd name="connsiteY1" fmla="*/ 0 h 289937"/>
                  <a:gd name="connsiteX2" fmla="*/ 1248087 w 1248087"/>
                  <a:gd name="connsiteY2" fmla="*/ 288032 h 289937"/>
                  <a:gd name="connsiteX3" fmla="*/ 0 w 1248087"/>
                  <a:gd name="connsiteY3" fmla="*/ 289937 h 289937"/>
                  <a:gd name="connsiteX0" fmla="*/ 0 w 1248087"/>
                  <a:gd name="connsiteY0" fmla="*/ 288032 h 288032"/>
                  <a:gd name="connsiteX1" fmla="*/ 104775 w 1248087"/>
                  <a:gd name="connsiteY1" fmla="*/ 0 h 288032"/>
                  <a:gd name="connsiteX2" fmla="*/ 1248087 w 1248087"/>
                  <a:gd name="connsiteY2" fmla="*/ 286127 h 288032"/>
                  <a:gd name="connsiteX3" fmla="*/ 0 w 1248087"/>
                  <a:gd name="connsiteY3" fmla="*/ 288032 h 288032"/>
                  <a:gd name="connsiteX0" fmla="*/ 0 w 1131882"/>
                  <a:gd name="connsiteY0" fmla="*/ 288032 h 288032"/>
                  <a:gd name="connsiteX1" fmla="*/ 104775 w 1131882"/>
                  <a:gd name="connsiteY1" fmla="*/ 0 h 288032"/>
                  <a:gd name="connsiteX2" fmla="*/ 1131882 w 1131882"/>
                  <a:gd name="connsiteY2" fmla="*/ 228977 h 288032"/>
                  <a:gd name="connsiteX3" fmla="*/ 0 w 1131882"/>
                  <a:gd name="connsiteY3" fmla="*/ 288032 h 288032"/>
                  <a:gd name="connsiteX0" fmla="*/ 0 w 1248087"/>
                  <a:gd name="connsiteY0" fmla="*/ 288032 h 288032"/>
                  <a:gd name="connsiteX1" fmla="*/ 104775 w 1248087"/>
                  <a:gd name="connsiteY1" fmla="*/ 0 h 288032"/>
                  <a:gd name="connsiteX2" fmla="*/ 1248087 w 1248087"/>
                  <a:gd name="connsiteY2" fmla="*/ 288032 h 288032"/>
                  <a:gd name="connsiteX3" fmla="*/ 0 w 1248087"/>
                  <a:gd name="connsiteY3" fmla="*/ 288032 h 288032"/>
                  <a:gd name="connsiteX0" fmla="*/ 0 w 1383342"/>
                  <a:gd name="connsiteY0" fmla="*/ 288032 h 288032"/>
                  <a:gd name="connsiteX1" fmla="*/ 104775 w 1383342"/>
                  <a:gd name="connsiteY1" fmla="*/ 0 h 288032"/>
                  <a:gd name="connsiteX2" fmla="*/ 1383342 w 1383342"/>
                  <a:gd name="connsiteY2" fmla="*/ 377 h 288032"/>
                  <a:gd name="connsiteX3" fmla="*/ 0 w 1383342"/>
                  <a:gd name="connsiteY3" fmla="*/ 288032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3342" h="288032">
                    <a:moveTo>
                      <a:pt x="0" y="288032"/>
                    </a:moveTo>
                    <a:lnTo>
                      <a:pt x="104775" y="0"/>
                    </a:lnTo>
                    <a:lnTo>
                      <a:pt x="1383342" y="377"/>
                    </a:lnTo>
                    <a:lnTo>
                      <a:pt x="0" y="288032"/>
                    </a:lnTo>
                    <a:close/>
                  </a:path>
                </a:pathLst>
              </a:custGeom>
              <a:solidFill>
                <a:srgbClr val="4BACC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平行四边形 21"/>
            <p:cNvSpPr/>
            <p:nvPr/>
          </p:nvSpPr>
          <p:spPr>
            <a:xfrm>
              <a:off x="5976526" y="1478084"/>
              <a:ext cx="713277" cy="222675"/>
            </a:xfrm>
            <a:prstGeom prst="parallelogram">
              <a:avLst>
                <a:gd name="adj" fmla="val 37346"/>
              </a:avLst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平行四边形 26"/>
            <p:cNvSpPr/>
            <p:nvPr/>
          </p:nvSpPr>
          <p:spPr>
            <a:xfrm>
              <a:off x="6689805" y="1478084"/>
              <a:ext cx="712086" cy="222675"/>
            </a:xfrm>
            <a:prstGeom prst="parallelogram">
              <a:avLst>
                <a:gd name="adj" fmla="val 37346"/>
              </a:avLst>
            </a:pr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平行四边形 27"/>
            <p:cNvSpPr/>
            <p:nvPr/>
          </p:nvSpPr>
          <p:spPr>
            <a:xfrm>
              <a:off x="7401891" y="1478084"/>
              <a:ext cx="713278" cy="222675"/>
            </a:xfrm>
            <a:prstGeom prst="parallelogram">
              <a:avLst>
                <a:gd name="adj" fmla="val 37346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平行四边形 28"/>
            <p:cNvSpPr/>
            <p:nvPr/>
          </p:nvSpPr>
          <p:spPr>
            <a:xfrm>
              <a:off x="8110403" y="1478084"/>
              <a:ext cx="713277" cy="222675"/>
            </a:xfrm>
            <a:prstGeom prst="parallelogram">
              <a:avLst>
                <a:gd name="adj" fmla="val 37346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1249166" y="2551167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謝謝聆聽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431209" y="3792763"/>
            <a:ext cx="3552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THANKYOUFORYOURATTENTION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AC5333E1-387E-4717-8817-F654B5A8E20D}"/>
              </a:ext>
            </a:extLst>
          </p:cNvPr>
          <p:cNvSpPr/>
          <p:nvPr userDrawn="1"/>
        </p:nvSpPr>
        <p:spPr>
          <a:xfrm>
            <a:off x="11781717" y="6544178"/>
            <a:ext cx="398888" cy="299167"/>
          </a:xfrm>
          <a:prstGeom prst="rect">
            <a:avLst/>
          </a:prstGeom>
          <a:solidFill>
            <a:srgbClr val="35BC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rPr>
              <a:t>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+mn-cs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AEBFE799-9951-424F-AA26-A9B2226E0273}"/>
              </a:ext>
            </a:extLst>
          </p:cNvPr>
          <p:cNvGrpSpPr/>
          <p:nvPr userDrawn="1"/>
        </p:nvGrpSpPr>
        <p:grpSpPr>
          <a:xfrm>
            <a:off x="9609007" y="6541416"/>
            <a:ext cx="2131692" cy="299167"/>
            <a:chOff x="609600" y="2828925"/>
            <a:chExt cx="4733925" cy="885825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E404C533-9854-4AB1-864E-4EC83E534AF5}"/>
                </a:ext>
              </a:extLst>
            </p:cNvPr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rgbClr val="E613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H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36CC28C5-72C9-4A9C-A38D-4895E418FDF6}"/>
                </a:ext>
              </a:extLst>
            </p:cNvPr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rgbClr val="ED7D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E</a:t>
              </a: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0DE7E71F-BCD3-460E-871E-91151BF0CFCB}"/>
                </a:ext>
              </a:extLst>
            </p:cNvPr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rgbClr val="A0C8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A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8CB2864E-6E5C-4245-B1A8-E20E2751C8B2}"/>
                </a:ext>
              </a:extLst>
            </p:cNvPr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rgbClr val="32B5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L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AC5333E1-387E-4717-8817-F654B5A8E20D}"/>
                </a:ext>
              </a:extLst>
            </p:cNvPr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rgbClr val="B44B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T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</p:grpSp>
      <p:sp>
        <p:nvSpPr>
          <p:cNvPr id="23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95917" y="6812056"/>
            <a:ext cx="9408000" cy="36000"/>
          </a:xfrm>
          <a:prstGeom prst="rect">
            <a:avLst/>
          </a:pr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5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352001" y="1746000"/>
            <a:ext cx="362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100" normalizeH="0" baseline="0" noProof="0" dirty="0" smtClean="0">
                <a:ln>
                  <a:noFill/>
                </a:ln>
                <a:solidFill>
                  <a:srgbClr val="34AC8B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600" b="0" i="0" u="none" strike="noStrike" kern="0" cap="none" spc="100" normalizeH="0" baseline="0" noProof="0" dirty="0">
              <a:ln>
                <a:noFill/>
              </a:ln>
              <a:solidFill>
                <a:srgbClr val="34AC8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3" cstate="email">
            <a:duotone>
              <a:srgbClr val="5DCEA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062" y="440848"/>
            <a:ext cx="318195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2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投影片編號版面配置區 5"/>
          <p:cNvSpPr>
            <a:spLocks noGrp="1"/>
          </p:cNvSpPr>
          <p:nvPr userDrawn="1"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18" name="圖片 4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圖片 5"/>
            <p:cNvPicPr>
              <a:picLocks noChangeAspect="1"/>
            </p:cNvPicPr>
            <p:nvPr/>
          </p:nvPicPr>
          <p:blipFill>
            <a:blip r:embed="rId4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349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9"/>
          <p:cNvGrpSpPr>
            <a:grpSpLocks/>
          </p:cNvGrpSpPr>
          <p:nvPr userDrawn="1"/>
        </p:nvGrpSpPr>
        <p:grpSpPr bwMode="auto">
          <a:xfrm flipH="1">
            <a:off x="9997054" y="6494675"/>
            <a:ext cx="1875367" cy="614113"/>
            <a:chOff x="9625016" y="6352959"/>
            <a:chExt cx="1876814" cy="706386"/>
          </a:xfrm>
        </p:grpSpPr>
        <p:sp>
          <p:nvSpPr>
            <p:cNvPr id="31" name="矩形 30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4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9"/>
          <p:cNvGrpSpPr>
            <a:grpSpLocks/>
          </p:cNvGrpSpPr>
          <p:nvPr userDrawn="1"/>
        </p:nvGrpSpPr>
        <p:grpSpPr bwMode="auto">
          <a:xfrm flipH="1">
            <a:off x="8340952" y="6751813"/>
            <a:ext cx="1583267" cy="360188"/>
            <a:chOff x="9625016" y="6645037"/>
            <a:chExt cx="1584489" cy="414308"/>
          </a:xfrm>
        </p:grpSpPr>
        <p:sp>
          <p:nvSpPr>
            <p:cNvPr id="16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8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4" name="平行四边形 3"/>
          <p:cNvSpPr>
            <a:spLocks/>
          </p:cNvSpPr>
          <p:nvPr userDrawn="1"/>
        </p:nvSpPr>
        <p:spPr>
          <a:xfrm>
            <a:off x="9650736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5" name="平行四边形 4"/>
          <p:cNvSpPr>
            <a:spLocks/>
          </p:cNvSpPr>
          <p:nvPr userDrawn="1"/>
        </p:nvSpPr>
        <p:spPr>
          <a:xfrm>
            <a:off x="10290298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46" name="直線接點 45"/>
          <p:cNvCxnSpPr/>
          <p:nvPr userDrawn="1"/>
        </p:nvCxnSpPr>
        <p:spPr>
          <a:xfrm>
            <a:off x="1487488" y="980728"/>
            <a:ext cx="811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21" name="圖片 4"/>
            <p:cNvPicPr>
              <a:picLocks noChangeAspect="1"/>
            </p:cNvPicPr>
            <p:nvPr/>
          </p:nvPicPr>
          <p:blipFill>
            <a:blip r:embed="rId2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圖片 5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649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3"/>
          <p:cNvSpPr>
            <a:spLocks/>
          </p:cNvSpPr>
          <p:nvPr userDrawn="1"/>
        </p:nvSpPr>
        <p:spPr>
          <a:xfrm>
            <a:off x="10418821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1165158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9997054" y="6494675"/>
            <a:ext cx="1875367" cy="614113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组合 9"/>
          <p:cNvGrpSpPr>
            <a:grpSpLocks/>
          </p:cNvGrpSpPr>
          <p:nvPr userDrawn="1"/>
        </p:nvGrpSpPr>
        <p:grpSpPr bwMode="auto">
          <a:xfrm flipH="1">
            <a:off x="8340952" y="6751813"/>
            <a:ext cx="1583267" cy="360188"/>
            <a:chOff x="9625016" y="6645037"/>
            <a:chExt cx="1584489" cy="414308"/>
          </a:xfrm>
        </p:grpSpPr>
        <p:sp>
          <p:nvSpPr>
            <p:cNvPr id="18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9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2" name="群組 21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23" name="圖片 4"/>
            <p:cNvPicPr>
              <a:picLocks noChangeAspect="1"/>
            </p:cNvPicPr>
            <p:nvPr/>
          </p:nvPicPr>
          <p:blipFill>
            <a:blip r:embed="rId2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圖片 5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443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/>
          <p:cNvGrpSpPr>
            <a:grpSpLocks/>
          </p:cNvGrpSpPr>
          <p:nvPr userDrawn="1"/>
        </p:nvGrpSpPr>
        <p:grpSpPr bwMode="auto">
          <a:xfrm flipH="1">
            <a:off x="9997054" y="6494675"/>
            <a:ext cx="1875367" cy="614113"/>
            <a:chOff x="9625016" y="6352959"/>
            <a:chExt cx="1876814" cy="706386"/>
          </a:xfrm>
        </p:grpSpPr>
        <p:sp>
          <p:nvSpPr>
            <p:cNvPr id="7" name="矩形 6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9"/>
          <p:cNvGrpSpPr>
            <a:grpSpLocks/>
          </p:cNvGrpSpPr>
          <p:nvPr userDrawn="1"/>
        </p:nvGrpSpPr>
        <p:grpSpPr bwMode="auto">
          <a:xfrm flipH="1">
            <a:off x="8340952" y="6751813"/>
            <a:ext cx="1583267" cy="360188"/>
            <a:chOff x="9625016" y="6645037"/>
            <a:chExt cx="1584489" cy="414308"/>
          </a:xfrm>
        </p:grpSpPr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7" name="群組 26"/>
          <p:cNvGrpSpPr/>
          <p:nvPr userDrawn="1"/>
        </p:nvGrpSpPr>
        <p:grpSpPr>
          <a:xfrm>
            <a:off x="-48683" y="876158"/>
            <a:ext cx="12432704" cy="104570"/>
            <a:chOff x="0" y="692696"/>
            <a:chExt cx="9324528" cy="216870"/>
          </a:xfrm>
        </p:grpSpPr>
        <p:sp>
          <p:nvSpPr>
            <p:cNvPr id="18" name="＞形箭號 17"/>
            <p:cNvSpPr/>
            <p:nvPr/>
          </p:nvSpPr>
          <p:spPr>
            <a:xfrm>
              <a:off x="707182" y="700426"/>
              <a:ext cx="156914" cy="209140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endParaRPr>
            </a:p>
          </p:txBody>
        </p:sp>
        <p:sp>
          <p:nvSpPr>
            <p:cNvPr id="19" name="＞形箭號 18"/>
            <p:cNvSpPr/>
            <p:nvPr/>
          </p:nvSpPr>
          <p:spPr>
            <a:xfrm>
              <a:off x="539552" y="692696"/>
              <a:ext cx="156914" cy="209140"/>
            </a:xfrm>
            <a:prstGeom prst="chevron">
              <a:avLst/>
            </a:prstGeom>
            <a:solidFill>
              <a:srgbClr val="A8C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endParaRPr>
            </a:p>
          </p:txBody>
        </p:sp>
        <p:sp>
          <p:nvSpPr>
            <p:cNvPr id="21" name="五邊形 20"/>
            <p:cNvSpPr/>
            <p:nvPr userDrawn="1"/>
          </p:nvSpPr>
          <p:spPr>
            <a:xfrm>
              <a:off x="0" y="692696"/>
              <a:ext cx="683568" cy="209140"/>
            </a:xfrm>
            <a:prstGeom prst="homePlate">
              <a:avLst/>
            </a:prstGeom>
            <a:solidFill>
              <a:srgbClr val="A8C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" name="五邊形 21"/>
            <p:cNvSpPr/>
            <p:nvPr userDrawn="1"/>
          </p:nvSpPr>
          <p:spPr>
            <a:xfrm>
              <a:off x="749095" y="700426"/>
              <a:ext cx="8575433" cy="20914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6" name="＞形箭號 25"/>
            <p:cNvSpPr/>
            <p:nvPr userDrawn="1"/>
          </p:nvSpPr>
          <p:spPr>
            <a:xfrm>
              <a:off x="792088" y="692696"/>
              <a:ext cx="108000" cy="2091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23" name="群組 22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24" name="圖片 4"/>
            <p:cNvPicPr>
              <a:picLocks noChangeAspect="1"/>
            </p:cNvPicPr>
            <p:nvPr/>
          </p:nvPicPr>
          <p:blipFill>
            <a:blip r:embed="rId2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圖片 5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0768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880309" y="6448252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itchFamily="34" charset="-120"/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>
                  <a:lumMod val="50000"/>
                  <a:lumOff val="50000"/>
                </a:prstClr>
              </a:solidFill>
              <a:latin typeface="微軟正黑體" pitchFamily="34" charset="-12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 userDrawn="1"/>
        </p:nvGrpSpPr>
        <p:grpSpPr>
          <a:xfrm>
            <a:off x="11145245" y="411162"/>
            <a:ext cx="816000" cy="460848"/>
            <a:chOff x="5407390" y="1156324"/>
            <a:chExt cx="1215877" cy="915584"/>
          </a:xfrm>
        </p:grpSpPr>
        <p:sp>
          <p:nvSpPr>
            <p:cNvPr id="7" name="＞形箭號 6"/>
            <p:cNvSpPr/>
            <p:nvPr/>
          </p:nvSpPr>
          <p:spPr>
            <a:xfrm>
              <a:off x="5960807" y="1188957"/>
              <a:ext cx="662460" cy="882951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＞形箭號 7"/>
            <p:cNvSpPr/>
            <p:nvPr/>
          </p:nvSpPr>
          <p:spPr>
            <a:xfrm>
              <a:off x="5407390" y="1156324"/>
              <a:ext cx="662460" cy="882951"/>
            </a:xfrm>
            <a:prstGeom prst="chevron">
              <a:avLst/>
            </a:prstGeom>
            <a:solidFill>
              <a:srgbClr val="A8C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0" y="411163"/>
            <a:ext cx="110331" cy="4246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1730493" y="6465096"/>
            <a:ext cx="461508" cy="182447"/>
          </a:xfrm>
          <a:prstGeom prst="rect">
            <a:avLst/>
          </a:prstGeom>
          <a:solidFill>
            <a:srgbClr val="35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圓角矩形 16"/>
          <p:cNvSpPr/>
          <p:nvPr userDrawn="1"/>
        </p:nvSpPr>
        <p:spPr>
          <a:xfrm>
            <a:off x="203887" y="1052736"/>
            <a:ext cx="11757359" cy="5360194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7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509269" y="980728"/>
            <a:ext cx="97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-34413" y="15101"/>
            <a:ext cx="12226412" cy="956857"/>
          </a:xfrm>
        </p:spPr>
        <p:txBody>
          <a:bodyPr rtlCol="0" anchor="ctr">
            <a:normAutofit/>
          </a:bodyPr>
          <a:lstStyle>
            <a:lvl1pPr>
              <a:def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/>
            <a:endParaRPr lang="zh-TW" altLang="en-US" dirty="0"/>
          </a:p>
        </p:txBody>
      </p:sp>
      <p:grpSp>
        <p:nvGrpSpPr>
          <p:cNvPr id="21" name="群組 20"/>
          <p:cNvGrpSpPr>
            <a:grpSpLocks noChangeAspect="1"/>
          </p:cNvGrpSpPr>
          <p:nvPr userDrawn="1"/>
        </p:nvGrpSpPr>
        <p:grpSpPr>
          <a:xfrm>
            <a:off x="10944672" y="288394"/>
            <a:ext cx="1200000" cy="764342"/>
            <a:chOff x="7812432" y="5873388"/>
            <a:chExt cx="1080048" cy="917251"/>
          </a:xfrm>
        </p:grpSpPr>
        <p:pic>
          <p:nvPicPr>
            <p:cNvPr id="22" name="圖片 4"/>
            <p:cNvPicPr>
              <a:picLocks noChangeAspect="1"/>
            </p:cNvPicPr>
            <p:nvPr/>
          </p:nvPicPr>
          <p:blipFill>
            <a:blip r:embed="rId4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432" y="5873388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圖片 5"/>
            <p:cNvPicPr>
              <a:picLocks noChangeAspect="1"/>
            </p:cNvPicPr>
            <p:nvPr/>
          </p:nvPicPr>
          <p:blipFill>
            <a:blip r:embed="rId5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80" y="5949280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835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880309" y="6448252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itchFamily="34" charset="-120"/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>
                  <a:lumMod val="50000"/>
                  <a:lumOff val="50000"/>
                </a:prstClr>
              </a:solidFill>
              <a:latin typeface="微軟正黑體" pitchFamily="34" charset="-120"/>
            </a:endParaRPr>
          </a:p>
        </p:txBody>
      </p:sp>
      <p:sp>
        <p:nvSpPr>
          <p:cNvPr id="6" name="圓角矩形 5"/>
          <p:cNvSpPr/>
          <p:nvPr userDrawn="1"/>
        </p:nvSpPr>
        <p:spPr>
          <a:xfrm>
            <a:off x="203887" y="1052736"/>
            <a:ext cx="11757359" cy="5360194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/>
          <p:cNvGrpSpPr>
            <a:grpSpLocks noChangeAspect="1"/>
          </p:cNvGrpSpPr>
          <p:nvPr userDrawn="1"/>
        </p:nvGrpSpPr>
        <p:grpSpPr>
          <a:xfrm>
            <a:off x="-240704" y="411162"/>
            <a:ext cx="816000" cy="460848"/>
            <a:chOff x="5407390" y="1156324"/>
            <a:chExt cx="1215877" cy="915584"/>
          </a:xfrm>
        </p:grpSpPr>
        <p:sp>
          <p:nvSpPr>
            <p:cNvPr id="8" name="＞形箭號 7"/>
            <p:cNvSpPr/>
            <p:nvPr/>
          </p:nvSpPr>
          <p:spPr>
            <a:xfrm>
              <a:off x="5960807" y="1188957"/>
              <a:ext cx="662460" cy="882951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＞形箭號 8"/>
            <p:cNvSpPr/>
            <p:nvPr/>
          </p:nvSpPr>
          <p:spPr>
            <a:xfrm>
              <a:off x="5407390" y="1156324"/>
              <a:ext cx="662460" cy="882951"/>
            </a:xfrm>
            <a:prstGeom prst="chevron">
              <a:avLst/>
            </a:prstGeom>
            <a:solidFill>
              <a:srgbClr val="A8C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11730493" y="6465096"/>
            <a:ext cx="461508" cy="182447"/>
          </a:xfrm>
          <a:prstGeom prst="rect">
            <a:avLst/>
          </a:prstGeom>
          <a:solidFill>
            <a:srgbClr val="35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344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AC5333E1-387E-4717-8817-F654B5A8E20D}"/>
              </a:ext>
            </a:extLst>
          </p:cNvPr>
          <p:cNvSpPr/>
          <p:nvPr userDrawn="1"/>
        </p:nvSpPr>
        <p:spPr>
          <a:xfrm>
            <a:off x="11725095" y="6586218"/>
            <a:ext cx="398888" cy="299167"/>
          </a:xfrm>
          <a:prstGeom prst="rect">
            <a:avLst/>
          </a:pr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rPr>
              <a:t>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+mn-cs"/>
            </a:endParaRP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AEBFE799-9951-424F-AA26-A9B2226E0273}"/>
              </a:ext>
            </a:extLst>
          </p:cNvPr>
          <p:cNvGrpSpPr/>
          <p:nvPr userDrawn="1"/>
        </p:nvGrpSpPr>
        <p:grpSpPr>
          <a:xfrm>
            <a:off x="9552385" y="6586218"/>
            <a:ext cx="2131692" cy="299167"/>
            <a:chOff x="609600" y="2828925"/>
            <a:chExt cx="4733925" cy="885825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404C533-9854-4AB1-864E-4EC83E534AF5}"/>
                </a:ext>
              </a:extLst>
            </p:cNvPr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rgbClr val="00CC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H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36CC28C5-72C9-4A9C-A38D-4895E418FDF6}"/>
                </a:ext>
              </a:extLst>
            </p:cNvPr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rgbClr val="B44B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E</a:t>
              </a:r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0DE7E71F-BCD3-460E-871E-91151BF0CFCB}"/>
                </a:ext>
              </a:extLst>
            </p:cNvPr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rgbClr val="A0C8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A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id="{8CB2864E-6E5C-4245-B1A8-E20E2751C8B2}"/>
                </a:ext>
              </a:extLst>
            </p:cNvPr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rgbClr val="32B5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L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AC5333E1-387E-4717-8817-F654B5A8E20D}"/>
                </a:ext>
              </a:extLst>
            </p:cNvPr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rgbClr val="ED7D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T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</p:grpSp>
      <p:sp>
        <p:nvSpPr>
          <p:cNvPr id="11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819163"/>
            <a:ext cx="9552384" cy="45719"/>
          </a:xfrm>
          <a:prstGeom prst="rect">
            <a:avLst/>
          </a:prstGeom>
          <a:solidFill>
            <a:srgbClr val="00CC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2535005" y="662802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-48683" y="6597251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平行四边形 3"/>
          <p:cNvSpPr>
            <a:spLocks/>
          </p:cNvSpPr>
          <p:nvPr userDrawn="1"/>
        </p:nvSpPr>
        <p:spPr>
          <a:xfrm>
            <a:off x="9650736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" name="平行四边形 4"/>
          <p:cNvSpPr>
            <a:spLocks/>
          </p:cNvSpPr>
          <p:nvPr userDrawn="1"/>
        </p:nvSpPr>
        <p:spPr>
          <a:xfrm>
            <a:off x="10290298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1487488" y="980728"/>
            <a:ext cx="811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4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05144"/>
            <a:ext cx="12192000" cy="257369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36000" bIns="3600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Humanity Ethics Advance Learning Tcehnique Healing </a:t>
            </a:r>
          </a:p>
        </p:txBody>
      </p:sp>
      <p:sp>
        <p:nvSpPr>
          <p:cNvPr id="8" name="平行四边形 3"/>
          <p:cNvSpPr>
            <a:spLocks/>
          </p:cNvSpPr>
          <p:nvPr userDrawn="1"/>
        </p:nvSpPr>
        <p:spPr>
          <a:xfrm>
            <a:off x="9650736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平行四边形 4"/>
          <p:cNvSpPr>
            <a:spLocks/>
          </p:cNvSpPr>
          <p:nvPr userDrawn="1"/>
        </p:nvSpPr>
        <p:spPr>
          <a:xfrm>
            <a:off x="10290298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1487488" y="980728"/>
            <a:ext cx="811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7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05144"/>
            <a:ext cx="12192000" cy="257369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36000" bIns="3600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Humanity Ethics Advance Learning Tcehnique Healing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38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screen">
            <a:duotone>
              <a:srgbClr val="5DCEA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2" y="6165304"/>
            <a:ext cx="1022135" cy="534600"/>
          </a:xfrm>
          <a:prstGeom prst="rect">
            <a:avLst/>
          </a:prstGeom>
        </p:spPr>
      </p:pic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815414" y="6462001"/>
            <a:ext cx="2611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35BC9B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srgbClr val="35BC9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95693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Humanity Ethics Advance Learning Tcehnique Healing 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95693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Humanity Ethics Advance Learning Tcehnique Healing 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70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95693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Humanity Ethics Advance Learning Tcehnique Healing 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103445" y="647647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5997258"/>
            <a:ext cx="1414201" cy="720000"/>
          </a:xfrm>
          <a:prstGeom prst="rect">
            <a:avLst/>
          </a:prstGeom>
        </p:spPr>
      </p:pic>
      <p:sp>
        <p:nvSpPr>
          <p:cNvPr id="10" name="平行四边形 3"/>
          <p:cNvSpPr>
            <a:spLocks/>
          </p:cNvSpPr>
          <p:nvPr userDrawn="1"/>
        </p:nvSpPr>
        <p:spPr>
          <a:xfrm>
            <a:off x="9650736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290298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1487488" y="980728"/>
            <a:ext cx="811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41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405500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887304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平行四边形 3"/>
          <p:cNvSpPr>
            <a:spLocks/>
          </p:cNvSpPr>
          <p:nvPr userDrawn="1"/>
        </p:nvSpPr>
        <p:spPr>
          <a:xfrm>
            <a:off x="10896534" y="901165"/>
            <a:ext cx="617527" cy="125852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7" name="平行四边形 4"/>
          <p:cNvSpPr>
            <a:spLocks/>
          </p:cNvSpPr>
          <p:nvPr userDrawn="1"/>
        </p:nvSpPr>
        <p:spPr>
          <a:xfrm>
            <a:off x="11447009" y="901165"/>
            <a:ext cx="618535" cy="125852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224592" y="1014985"/>
            <a:ext cx="10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1" y="6237312"/>
            <a:ext cx="1032455" cy="540000"/>
          </a:xfrm>
          <a:prstGeom prst="rect">
            <a:avLst/>
          </a:prstGeom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6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405500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887304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1" y="6237312"/>
            <a:ext cx="1032455" cy="540000"/>
          </a:xfrm>
          <a:prstGeom prst="rect">
            <a:avLst/>
          </a:prstGeom>
        </p:spPr>
      </p:pic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59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8682" y="6075716"/>
            <a:ext cx="1414201" cy="7200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449184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007435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平行四边形 3"/>
          <p:cNvSpPr>
            <a:spLocks/>
          </p:cNvSpPr>
          <p:nvPr userDrawn="1"/>
        </p:nvSpPr>
        <p:spPr>
          <a:xfrm>
            <a:off x="11005639" y="901165"/>
            <a:ext cx="617527" cy="125852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平行四边形 4"/>
          <p:cNvSpPr>
            <a:spLocks/>
          </p:cNvSpPr>
          <p:nvPr userDrawn="1"/>
        </p:nvSpPr>
        <p:spPr>
          <a:xfrm>
            <a:off x="11556114" y="901165"/>
            <a:ext cx="618535" cy="125852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224592" y="1014985"/>
            <a:ext cx="10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0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204384" y="3861048"/>
            <a:ext cx="5329767" cy="109538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en-US" altLang="zh-TW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1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9800"/>
            <a:ext cx="12192000" cy="1846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405500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887304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平行四边形 3"/>
          <p:cNvSpPr>
            <a:spLocks/>
          </p:cNvSpPr>
          <p:nvPr userDrawn="1"/>
        </p:nvSpPr>
        <p:spPr>
          <a:xfrm>
            <a:off x="11005639" y="901165"/>
            <a:ext cx="617527" cy="125852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7" name="平行四边形 4"/>
          <p:cNvSpPr>
            <a:spLocks/>
          </p:cNvSpPr>
          <p:nvPr userDrawn="1"/>
        </p:nvSpPr>
        <p:spPr>
          <a:xfrm>
            <a:off x="11556114" y="901165"/>
            <a:ext cx="618535" cy="125852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224592" y="1014985"/>
            <a:ext cx="10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1" y="6237312"/>
            <a:ext cx="1032455" cy="540000"/>
          </a:xfrm>
          <a:prstGeom prst="rect">
            <a:avLst/>
          </a:prstGeom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4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887304" y="6604359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1" y="6285600"/>
            <a:ext cx="1032455" cy="540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 rot="10800000">
            <a:off x="-48683" y="6813383"/>
            <a:ext cx="12240000" cy="72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405500" y="6639164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288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82400" y="6604359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 rot="10800000">
            <a:off x="-48683" y="6813383"/>
            <a:ext cx="12240000" cy="72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681098" y="6639164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6660000"/>
            <a:ext cx="199707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rot="10800000">
            <a:off x="-48683" y="6615383"/>
            <a:ext cx="12240000" cy="270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82400" y="6623774"/>
            <a:ext cx="2169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604358"/>
            <a:ext cx="2844800" cy="281026"/>
          </a:xfrm>
          <a:prstGeom prst="rect">
            <a:avLst/>
          </a:prstGeom>
        </p:spPr>
        <p:txBody>
          <a:bodyPr/>
          <a:lstStyle>
            <a:lvl1pPr>
              <a:defRPr lang="zh-TW" altLang="en-US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159564" y="6669940"/>
            <a:ext cx="5239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6679416"/>
            <a:ext cx="199707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43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661538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82400" y="6631200"/>
            <a:ext cx="2169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604358"/>
            <a:ext cx="2844800" cy="281026"/>
          </a:xfrm>
          <a:prstGeom prst="rect">
            <a:avLst/>
          </a:prstGeom>
        </p:spPr>
        <p:txBody>
          <a:bodyPr/>
          <a:lstStyle>
            <a:lvl1pPr>
              <a:defRPr lang="zh-TW" altLang="en-US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159564" y="6660000"/>
            <a:ext cx="5239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6681600"/>
            <a:ext cx="199707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5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001578" y="6611223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431371" y="6642000"/>
            <a:ext cx="2496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9375" algn="l"/>
              </a:tabLst>
              <a:defRPr/>
            </a:pPr>
            <a:r>
              <a:rPr kumimoji="0" lang="zh-TW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耕莘健康管理專科學校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33" y="6650412"/>
            <a:ext cx="236983" cy="170879"/>
          </a:xfrm>
          <a:prstGeom prst="rect">
            <a:avLst/>
          </a:prstGeom>
        </p:spPr>
      </p:pic>
      <p:sp>
        <p:nvSpPr>
          <p:cNvPr id="8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9347200" y="6309321"/>
            <a:ext cx="2844800" cy="365125"/>
          </a:xfr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矩形 8"/>
          <p:cNvSpPr>
            <a:spLocks/>
          </p:cNvSpPr>
          <p:nvPr userDrawn="1"/>
        </p:nvSpPr>
        <p:spPr>
          <a:xfrm>
            <a:off x="1967968" y="1236755"/>
            <a:ext cx="3840000" cy="18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>
            <a:spLocks/>
          </p:cNvSpPr>
          <p:nvPr userDrawn="1"/>
        </p:nvSpPr>
        <p:spPr>
          <a:xfrm flipH="1">
            <a:off x="6288395" y="1227611"/>
            <a:ext cx="3840000" cy="18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9" name="群組 18"/>
          <p:cNvGrpSpPr/>
          <p:nvPr userDrawn="1"/>
        </p:nvGrpSpPr>
        <p:grpSpPr>
          <a:xfrm>
            <a:off x="-1" y="872728"/>
            <a:ext cx="12192001" cy="72000"/>
            <a:chOff x="-1" y="403154"/>
            <a:chExt cx="9144001" cy="623832"/>
          </a:xfrm>
        </p:grpSpPr>
        <p:sp>
          <p:nvSpPr>
            <p:cNvPr id="12" name="矩形 11"/>
            <p:cNvSpPr/>
            <p:nvPr/>
          </p:nvSpPr>
          <p:spPr>
            <a:xfrm>
              <a:off x="-1" y="536574"/>
              <a:ext cx="3349418" cy="490412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794582" y="536574"/>
              <a:ext cx="3349418" cy="490412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113648" y="536574"/>
              <a:ext cx="471541" cy="490412"/>
            </a:xfrm>
            <a:custGeom>
              <a:avLst/>
              <a:gdLst>
                <a:gd name="T0" fmla="*/ 0 w 523"/>
                <a:gd name="T1" fmla="*/ 0 h 408"/>
                <a:gd name="T2" fmla="*/ 523 w 523"/>
                <a:gd name="T3" fmla="*/ 0 h 408"/>
                <a:gd name="T4" fmla="*/ 523 w 523"/>
                <a:gd name="T5" fmla="*/ 408 h 408"/>
                <a:gd name="T6" fmla="*/ 0 w 523"/>
                <a:gd name="T7" fmla="*/ 408 h 408"/>
                <a:gd name="T8" fmla="*/ 204 w 523"/>
                <a:gd name="T9" fmla="*/ 203 h 408"/>
                <a:gd name="T10" fmla="*/ 0 w 523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" h="408">
                  <a:moveTo>
                    <a:pt x="0" y="0"/>
                  </a:moveTo>
                  <a:lnTo>
                    <a:pt x="523" y="0"/>
                  </a:lnTo>
                  <a:lnTo>
                    <a:pt x="523" y="408"/>
                  </a:lnTo>
                  <a:lnTo>
                    <a:pt x="0" y="408"/>
                  </a:lnTo>
                  <a:lnTo>
                    <a:pt x="20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559712" y="536574"/>
              <a:ext cx="470640" cy="490412"/>
            </a:xfrm>
            <a:custGeom>
              <a:avLst/>
              <a:gdLst>
                <a:gd name="T0" fmla="*/ 522 w 522"/>
                <a:gd name="T1" fmla="*/ 0 h 408"/>
                <a:gd name="T2" fmla="*/ 0 w 522"/>
                <a:gd name="T3" fmla="*/ 0 h 408"/>
                <a:gd name="T4" fmla="*/ 0 w 522"/>
                <a:gd name="T5" fmla="*/ 408 h 408"/>
                <a:gd name="T6" fmla="*/ 522 w 522"/>
                <a:gd name="T7" fmla="*/ 408 h 408"/>
                <a:gd name="T8" fmla="*/ 319 w 522"/>
                <a:gd name="T9" fmla="*/ 203 h 408"/>
                <a:gd name="T10" fmla="*/ 522 w 522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2" h="408">
                  <a:moveTo>
                    <a:pt x="522" y="0"/>
                  </a:moveTo>
                  <a:lnTo>
                    <a:pt x="0" y="0"/>
                  </a:lnTo>
                  <a:lnTo>
                    <a:pt x="0" y="408"/>
                  </a:lnTo>
                  <a:lnTo>
                    <a:pt x="522" y="408"/>
                  </a:lnTo>
                  <a:lnTo>
                    <a:pt x="319" y="203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559712" y="893566"/>
              <a:ext cx="176715" cy="133420"/>
            </a:xfrm>
            <a:custGeom>
              <a:avLst/>
              <a:gdLst>
                <a:gd name="T0" fmla="*/ 196 w 196"/>
                <a:gd name="T1" fmla="*/ 0 h 111"/>
                <a:gd name="T2" fmla="*/ 0 w 196"/>
                <a:gd name="T3" fmla="*/ 111 h 111"/>
                <a:gd name="T4" fmla="*/ 0 w 196"/>
                <a:gd name="T5" fmla="*/ 0 h 111"/>
                <a:gd name="T6" fmla="*/ 196 w 196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11">
                  <a:moveTo>
                    <a:pt x="196" y="0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407572" y="403154"/>
              <a:ext cx="2328854" cy="490412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407572" y="893566"/>
              <a:ext cx="177616" cy="133420"/>
            </a:xfrm>
            <a:custGeom>
              <a:avLst/>
              <a:gdLst>
                <a:gd name="T0" fmla="*/ 0 w 197"/>
                <a:gd name="T1" fmla="*/ 0 h 111"/>
                <a:gd name="T2" fmla="*/ 197 w 197"/>
                <a:gd name="T3" fmla="*/ 111 h 111"/>
                <a:gd name="T4" fmla="*/ 197 w 197"/>
                <a:gd name="T5" fmla="*/ 0 h 111"/>
                <a:gd name="T6" fmla="*/ 0 w 197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11">
                  <a:moveTo>
                    <a:pt x="0" y="0"/>
                  </a:moveTo>
                  <a:lnTo>
                    <a:pt x="197" y="111"/>
                  </a:lnTo>
                  <a:lnTo>
                    <a:pt x="1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" name="椭圆 4"/>
          <p:cNvSpPr>
            <a:spLocks noChangeAspect="1" noChangeArrowheads="1"/>
          </p:cNvSpPr>
          <p:nvPr userDrawn="1"/>
        </p:nvSpPr>
        <p:spPr bwMode="auto">
          <a:xfrm>
            <a:off x="5981210" y="1196753"/>
            <a:ext cx="112889" cy="84667"/>
          </a:xfrm>
          <a:prstGeom prst="ellipse">
            <a:avLst/>
          </a:prstGeom>
          <a:solidFill>
            <a:srgbClr val="5DCEA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08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19" name="圖片 4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圖片 5"/>
            <p:cNvPicPr>
              <a:picLocks noChangeAspect="1"/>
            </p:cNvPicPr>
            <p:nvPr/>
          </p:nvPicPr>
          <p:blipFill>
            <a:blip r:embed="rId4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7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4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19" name="圖片 4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圖片 5"/>
            <p:cNvPicPr>
              <a:picLocks noChangeAspect="1"/>
            </p:cNvPicPr>
            <p:nvPr/>
          </p:nvPicPr>
          <p:blipFill>
            <a:blip r:embed="rId4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2391" y="6453337"/>
            <a:ext cx="2743200" cy="365125"/>
          </a:xfrm>
        </p:spPr>
        <p:txBody>
          <a:bodyPr/>
          <a:lstStyle>
            <a:lvl1pPr>
              <a:defRPr lang="en-US" altLang="zh-TW" smtClean="0"/>
            </a:lvl1pPr>
          </a:lstStyle>
          <a:p>
            <a:pPr>
              <a:defRPr/>
            </a:pPr>
            <a:fld id="{C74542A0-5825-48E2-85C4-D7B3243320FD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639677"/>
            <a:ext cx="12192000" cy="257369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36000" bIns="3600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Humanity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Ethics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Advance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Learning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Technique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Healing</a:t>
            </a:r>
            <a:endParaRPr kumimoji="0" lang="en-US" altLang="zh-TW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4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4"/>
          <p:cNvPicPr>
            <a:picLocks noChangeAspect="1"/>
          </p:cNvPicPr>
          <p:nvPr userDrawn="1"/>
        </p:nvPicPr>
        <p:blipFill>
          <a:blip r:embed="rId3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576" y="5873388"/>
            <a:ext cx="864000" cy="7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5"/>
          <p:cNvPicPr>
            <a:picLocks noChangeAspect="1"/>
          </p:cNvPicPr>
          <p:nvPr userDrawn="1"/>
        </p:nvPicPr>
        <p:blipFill>
          <a:blip r:embed="rId4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640" y="5949281"/>
            <a:ext cx="672000" cy="8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3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0" y="387931"/>
            <a:ext cx="12226412" cy="64826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191" y="15101"/>
            <a:ext cx="10972800" cy="1143000"/>
          </a:xfrm>
        </p:spPr>
        <p:txBody>
          <a:bodyPr>
            <a:normAutofit/>
          </a:bodyPr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520261"/>
            <a:ext cx="2844800" cy="365125"/>
          </a:xfrm>
        </p:spPr>
        <p:txBody>
          <a:bodyPr/>
          <a:lstStyle/>
          <a:p>
            <a:fld id="{4FC086D7-37CB-4A50-9862-3216FF6D9CB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520261"/>
            <a:ext cx="3860800" cy="365125"/>
          </a:xfrm>
        </p:spPr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520261"/>
            <a:ext cx="2844800" cy="365125"/>
          </a:xfrm>
        </p:spPr>
        <p:txBody>
          <a:bodyPr/>
          <a:lstStyle/>
          <a:p>
            <a:fld id="{C74542A0-5825-48E2-85C4-D7B3243320F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波浪 4"/>
          <p:cNvSpPr/>
          <p:nvPr userDrawn="1"/>
        </p:nvSpPr>
        <p:spPr>
          <a:xfrm>
            <a:off x="607616" y="1052736"/>
            <a:ext cx="10976768" cy="187850"/>
          </a:xfrm>
          <a:custGeom>
            <a:avLst/>
            <a:gdLst>
              <a:gd name="connsiteX0" fmla="*/ 0 w 5184576"/>
              <a:gd name="connsiteY0" fmla="*/ 9001 h 72008"/>
              <a:gd name="connsiteX1" fmla="*/ 5184576 w 5184576"/>
              <a:gd name="connsiteY1" fmla="*/ 9001 h 72008"/>
              <a:gd name="connsiteX2" fmla="*/ 5184576 w 5184576"/>
              <a:gd name="connsiteY2" fmla="*/ 63007 h 72008"/>
              <a:gd name="connsiteX3" fmla="*/ 0 w 5184576"/>
              <a:gd name="connsiteY3" fmla="*/ 63007 h 72008"/>
              <a:gd name="connsiteX4" fmla="*/ 0 w 5184576"/>
              <a:gd name="connsiteY4" fmla="*/ 9001 h 72008"/>
              <a:gd name="connsiteX0-1" fmla="*/ 0 w 5184576"/>
              <a:gd name="connsiteY0-2" fmla="*/ 8662 h 265377"/>
              <a:gd name="connsiteX1-3" fmla="*/ 5184576 w 5184576"/>
              <a:gd name="connsiteY1-4" fmla="*/ 8662 h 265377"/>
              <a:gd name="connsiteX2-5" fmla="*/ 5175867 w 5184576"/>
              <a:gd name="connsiteY2-6" fmla="*/ 262965 h 265377"/>
              <a:gd name="connsiteX3-7" fmla="*/ 0 w 5184576"/>
              <a:gd name="connsiteY3-8" fmla="*/ 62668 h 265377"/>
              <a:gd name="connsiteX4-9" fmla="*/ 0 w 5184576"/>
              <a:gd name="connsiteY4-10" fmla="*/ 8662 h 265377"/>
              <a:gd name="connsiteX0-11" fmla="*/ 0 w 5193285"/>
              <a:gd name="connsiteY0-12" fmla="*/ 3355 h 260070"/>
              <a:gd name="connsiteX1-13" fmla="*/ 5193285 w 5193285"/>
              <a:gd name="connsiteY1-14" fmla="*/ 125275 h 260070"/>
              <a:gd name="connsiteX2-15" fmla="*/ 5175867 w 5193285"/>
              <a:gd name="connsiteY2-16" fmla="*/ 257658 h 260070"/>
              <a:gd name="connsiteX3-17" fmla="*/ 0 w 5193285"/>
              <a:gd name="connsiteY3-18" fmla="*/ 57361 h 260070"/>
              <a:gd name="connsiteX4-19" fmla="*/ 0 w 5193285"/>
              <a:gd name="connsiteY4-20" fmla="*/ 3355 h 260070"/>
              <a:gd name="connsiteX0-21" fmla="*/ 0 w 8232576"/>
              <a:gd name="connsiteY0-22" fmla="*/ 0 h 256715"/>
              <a:gd name="connsiteX1-23" fmla="*/ 8232576 w 8232576"/>
              <a:gd name="connsiteY1-24" fmla="*/ 104503 h 256715"/>
              <a:gd name="connsiteX2-25" fmla="*/ 5175867 w 8232576"/>
              <a:gd name="connsiteY2-26" fmla="*/ 254303 h 256715"/>
              <a:gd name="connsiteX3-27" fmla="*/ 0 w 8232576"/>
              <a:gd name="connsiteY3-28" fmla="*/ 54006 h 256715"/>
              <a:gd name="connsiteX4-29" fmla="*/ 0 w 8232576"/>
              <a:gd name="connsiteY4-30" fmla="*/ 0 h 256715"/>
              <a:gd name="connsiteX0-31" fmla="*/ 0 w 8232576"/>
              <a:gd name="connsiteY0-32" fmla="*/ 0 h 187850"/>
              <a:gd name="connsiteX1-33" fmla="*/ 8232576 w 8232576"/>
              <a:gd name="connsiteY1-34" fmla="*/ 104503 h 187850"/>
              <a:gd name="connsiteX2-35" fmla="*/ 5384872 w 8232576"/>
              <a:gd name="connsiteY2-36" fmla="*/ 184635 h 187850"/>
              <a:gd name="connsiteX3-37" fmla="*/ 0 w 8232576"/>
              <a:gd name="connsiteY3-38" fmla="*/ 54006 h 187850"/>
              <a:gd name="connsiteX4-39" fmla="*/ 0 w 8232576"/>
              <a:gd name="connsiteY4-40" fmla="*/ 0 h 187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32576" h="187850">
                <a:moveTo>
                  <a:pt x="0" y="0"/>
                </a:moveTo>
                <a:lnTo>
                  <a:pt x="8232576" y="104503"/>
                </a:lnTo>
                <a:cubicBezTo>
                  <a:pt x="8232576" y="122505"/>
                  <a:pt x="5384872" y="166633"/>
                  <a:pt x="5384872" y="184635"/>
                </a:cubicBezTo>
                <a:cubicBezTo>
                  <a:pt x="3656680" y="214638"/>
                  <a:pt x="1728192" y="24003"/>
                  <a:pt x="0" y="54006"/>
                </a:cubicBezTo>
                <a:lnTo>
                  <a:pt x="0" y="0"/>
                </a:lnTo>
                <a:close/>
              </a:path>
            </a:pathLst>
          </a:custGeom>
          <a:solidFill>
            <a:srgbClr val="FEE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86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" y="387932"/>
            <a:ext cx="12192000" cy="64644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191" y="15101"/>
            <a:ext cx="10972800" cy="1143000"/>
          </a:xfrm>
        </p:spPr>
        <p:txBody>
          <a:bodyPr>
            <a:normAutofit/>
          </a:bodyPr>
          <a:lstStyle>
            <a:lvl1pPr algn="ctr">
              <a:defRPr sz="4000" b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5202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52026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47200" y="6492698"/>
            <a:ext cx="2844800" cy="365125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</a:defRPr>
            </a:lvl1pPr>
          </a:lstStyle>
          <a:p>
            <a:pPr>
              <a:defRPr/>
            </a:pPr>
            <a:fld id="{C74542A0-5825-48E2-85C4-D7B3243320FD}" type="slidenum">
              <a:rPr lang="zh-TW" altLang="en-US" b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波浪 4"/>
          <p:cNvSpPr/>
          <p:nvPr userDrawn="1"/>
        </p:nvSpPr>
        <p:spPr>
          <a:xfrm>
            <a:off x="607616" y="1052736"/>
            <a:ext cx="10976768" cy="187850"/>
          </a:xfrm>
          <a:custGeom>
            <a:avLst/>
            <a:gdLst>
              <a:gd name="connsiteX0" fmla="*/ 0 w 5184576"/>
              <a:gd name="connsiteY0" fmla="*/ 9001 h 72008"/>
              <a:gd name="connsiteX1" fmla="*/ 5184576 w 5184576"/>
              <a:gd name="connsiteY1" fmla="*/ 9001 h 72008"/>
              <a:gd name="connsiteX2" fmla="*/ 5184576 w 5184576"/>
              <a:gd name="connsiteY2" fmla="*/ 63007 h 72008"/>
              <a:gd name="connsiteX3" fmla="*/ 0 w 5184576"/>
              <a:gd name="connsiteY3" fmla="*/ 63007 h 72008"/>
              <a:gd name="connsiteX4" fmla="*/ 0 w 5184576"/>
              <a:gd name="connsiteY4" fmla="*/ 9001 h 72008"/>
              <a:gd name="connsiteX0-1" fmla="*/ 0 w 5184576"/>
              <a:gd name="connsiteY0-2" fmla="*/ 8662 h 265377"/>
              <a:gd name="connsiteX1-3" fmla="*/ 5184576 w 5184576"/>
              <a:gd name="connsiteY1-4" fmla="*/ 8662 h 265377"/>
              <a:gd name="connsiteX2-5" fmla="*/ 5175867 w 5184576"/>
              <a:gd name="connsiteY2-6" fmla="*/ 262965 h 265377"/>
              <a:gd name="connsiteX3-7" fmla="*/ 0 w 5184576"/>
              <a:gd name="connsiteY3-8" fmla="*/ 62668 h 265377"/>
              <a:gd name="connsiteX4-9" fmla="*/ 0 w 5184576"/>
              <a:gd name="connsiteY4-10" fmla="*/ 8662 h 265377"/>
              <a:gd name="connsiteX0-11" fmla="*/ 0 w 5193285"/>
              <a:gd name="connsiteY0-12" fmla="*/ 3355 h 260070"/>
              <a:gd name="connsiteX1-13" fmla="*/ 5193285 w 5193285"/>
              <a:gd name="connsiteY1-14" fmla="*/ 125275 h 260070"/>
              <a:gd name="connsiteX2-15" fmla="*/ 5175867 w 5193285"/>
              <a:gd name="connsiteY2-16" fmla="*/ 257658 h 260070"/>
              <a:gd name="connsiteX3-17" fmla="*/ 0 w 5193285"/>
              <a:gd name="connsiteY3-18" fmla="*/ 57361 h 260070"/>
              <a:gd name="connsiteX4-19" fmla="*/ 0 w 5193285"/>
              <a:gd name="connsiteY4-20" fmla="*/ 3355 h 260070"/>
              <a:gd name="connsiteX0-21" fmla="*/ 0 w 8232576"/>
              <a:gd name="connsiteY0-22" fmla="*/ 0 h 256715"/>
              <a:gd name="connsiteX1-23" fmla="*/ 8232576 w 8232576"/>
              <a:gd name="connsiteY1-24" fmla="*/ 104503 h 256715"/>
              <a:gd name="connsiteX2-25" fmla="*/ 5175867 w 8232576"/>
              <a:gd name="connsiteY2-26" fmla="*/ 254303 h 256715"/>
              <a:gd name="connsiteX3-27" fmla="*/ 0 w 8232576"/>
              <a:gd name="connsiteY3-28" fmla="*/ 54006 h 256715"/>
              <a:gd name="connsiteX4-29" fmla="*/ 0 w 8232576"/>
              <a:gd name="connsiteY4-30" fmla="*/ 0 h 256715"/>
              <a:gd name="connsiteX0-31" fmla="*/ 0 w 8232576"/>
              <a:gd name="connsiteY0-32" fmla="*/ 0 h 187850"/>
              <a:gd name="connsiteX1-33" fmla="*/ 8232576 w 8232576"/>
              <a:gd name="connsiteY1-34" fmla="*/ 104503 h 187850"/>
              <a:gd name="connsiteX2-35" fmla="*/ 5384872 w 8232576"/>
              <a:gd name="connsiteY2-36" fmla="*/ 184635 h 187850"/>
              <a:gd name="connsiteX3-37" fmla="*/ 0 w 8232576"/>
              <a:gd name="connsiteY3-38" fmla="*/ 54006 h 187850"/>
              <a:gd name="connsiteX4-39" fmla="*/ 0 w 8232576"/>
              <a:gd name="connsiteY4-40" fmla="*/ 0 h 187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32576" h="187850">
                <a:moveTo>
                  <a:pt x="0" y="0"/>
                </a:moveTo>
                <a:lnTo>
                  <a:pt x="8232576" y="104503"/>
                </a:lnTo>
                <a:cubicBezTo>
                  <a:pt x="8232576" y="122505"/>
                  <a:pt x="5384872" y="166633"/>
                  <a:pt x="5384872" y="184635"/>
                </a:cubicBezTo>
                <a:cubicBezTo>
                  <a:pt x="3656680" y="214638"/>
                  <a:pt x="1728192" y="24003"/>
                  <a:pt x="0" y="54006"/>
                </a:cubicBezTo>
                <a:lnTo>
                  <a:pt x="0" y="0"/>
                </a:lnTo>
                <a:close/>
              </a:path>
            </a:pathLst>
          </a:custGeom>
          <a:solidFill>
            <a:srgbClr val="FEE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19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0" y="387931"/>
            <a:ext cx="12226412" cy="64826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191" y="15101"/>
            <a:ext cx="10972800" cy="1143000"/>
          </a:xfrm>
        </p:spPr>
        <p:txBody>
          <a:bodyPr>
            <a:normAutofit/>
          </a:bodyPr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520261"/>
            <a:ext cx="2844800" cy="365125"/>
          </a:xfrm>
        </p:spPr>
        <p:txBody>
          <a:bodyPr/>
          <a:lstStyle/>
          <a:p>
            <a:fld id="{4FC086D7-37CB-4A50-9862-3216FF6D9CB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520261"/>
            <a:ext cx="3860800" cy="365125"/>
          </a:xfrm>
        </p:spPr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520261"/>
            <a:ext cx="2844800" cy="365125"/>
          </a:xfrm>
        </p:spPr>
        <p:txBody>
          <a:bodyPr/>
          <a:lstStyle/>
          <a:p>
            <a:fld id="{C74542A0-5825-48E2-85C4-D7B3243320F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波浪 4"/>
          <p:cNvSpPr/>
          <p:nvPr userDrawn="1"/>
        </p:nvSpPr>
        <p:spPr>
          <a:xfrm>
            <a:off x="607616" y="1052736"/>
            <a:ext cx="10976768" cy="187850"/>
          </a:xfrm>
          <a:custGeom>
            <a:avLst/>
            <a:gdLst>
              <a:gd name="connsiteX0" fmla="*/ 0 w 5184576"/>
              <a:gd name="connsiteY0" fmla="*/ 9001 h 72008"/>
              <a:gd name="connsiteX1" fmla="*/ 5184576 w 5184576"/>
              <a:gd name="connsiteY1" fmla="*/ 9001 h 72008"/>
              <a:gd name="connsiteX2" fmla="*/ 5184576 w 5184576"/>
              <a:gd name="connsiteY2" fmla="*/ 63007 h 72008"/>
              <a:gd name="connsiteX3" fmla="*/ 0 w 5184576"/>
              <a:gd name="connsiteY3" fmla="*/ 63007 h 72008"/>
              <a:gd name="connsiteX4" fmla="*/ 0 w 5184576"/>
              <a:gd name="connsiteY4" fmla="*/ 9001 h 72008"/>
              <a:gd name="connsiteX0-1" fmla="*/ 0 w 5184576"/>
              <a:gd name="connsiteY0-2" fmla="*/ 8662 h 265377"/>
              <a:gd name="connsiteX1-3" fmla="*/ 5184576 w 5184576"/>
              <a:gd name="connsiteY1-4" fmla="*/ 8662 h 265377"/>
              <a:gd name="connsiteX2-5" fmla="*/ 5175867 w 5184576"/>
              <a:gd name="connsiteY2-6" fmla="*/ 262965 h 265377"/>
              <a:gd name="connsiteX3-7" fmla="*/ 0 w 5184576"/>
              <a:gd name="connsiteY3-8" fmla="*/ 62668 h 265377"/>
              <a:gd name="connsiteX4-9" fmla="*/ 0 w 5184576"/>
              <a:gd name="connsiteY4-10" fmla="*/ 8662 h 265377"/>
              <a:gd name="connsiteX0-11" fmla="*/ 0 w 5193285"/>
              <a:gd name="connsiteY0-12" fmla="*/ 3355 h 260070"/>
              <a:gd name="connsiteX1-13" fmla="*/ 5193285 w 5193285"/>
              <a:gd name="connsiteY1-14" fmla="*/ 125275 h 260070"/>
              <a:gd name="connsiteX2-15" fmla="*/ 5175867 w 5193285"/>
              <a:gd name="connsiteY2-16" fmla="*/ 257658 h 260070"/>
              <a:gd name="connsiteX3-17" fmla="*/ 0 w 5193285"/>
              <a:gd name="connsiteY3-18" fmla="*/ 57361 h 260070"/>
              <a:gd name="connsiteX4-19" fmla="*/ 0 w 5193285"/>
              <a:gd name="connsiteY4-20" fmla="*/ 3355 h 260070"/>
              <a:gd name="connsiteX0-21" fmla="*/ 0 w 8232576"/>
              <a:gd name="connsiteY0-22" fmla="*/ 0 h 256715"/>
              <a:gd name="connsiteX1-23" fmla="*/ 8232576 w 8232576"/>
              <a:gd name="connsiteY1-24" fmla="*/ 104503 h 256715"/>
              <a:gd name="connsiteX2-25" fmla="*/ 5175867 w 8232576"/>
              <a:gd name="connsiteY2-26" fmla="*/ 254303 h 256715"/>
              <a:gd name="connsiteX3-27" fmla="*/ 0 w 8232576"/>
              <a:gd name="connsiteY3-28" fmla="*/ 54006 h 256715"/>
              <a:gd name="connsiteX4-29" fmla="*/ 0 w 8232576"/>
              <a:gd name="connsiteY4-30" fmla="*/ 0 h 256715"/>
              <a:gd name="connsiteX0-31" fmla="*/ 0 w 8232576"/>
              <a:gd name="connsiteY0-32" fmla="*/ 0 h 187850"/>
              <a:gd name="connsiteX1-33" fmla="*/ 8232576 w 8232576"/>
              <a:gd name="connsiteY1-34" fmla="*/ 104503 h 187850"/>
              <a:gd name="connsiteX2-35" fmla="*/ 5384872 w 8232576"/>
              <a:gd name="connsiteY2-36" fmla="*/ 184635 h 187850"/>
              <a:gd name="connsiteX3-37" fmla="*/ 0 w 8232576"/>
              <a:gd name="connsiteY3-38" fmla="*/ 54006 h 187850"/>
              <a:gd name="connsiteX4-39" fmla="*/ 0 w 8232576"/>
              <a:gd name="connsiteY4-40" fmla="*/ 0 h 187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32576" h="187850">
                <a:moveTo>
                  <a:pt x="0" y="0"/>
                </a:moveTo>
                <a:lnTo>
                  <a:pt x="8232576" y="104503"/>
                </a:lnTo>
                <a:cubicBezTo>
                  <a:pt x="8232576" y="122505"/>
                  <a:pt x="5384872" y="166633"/>
                  <a:pt x="5384872" y="184635"/>
                </a:cubicBezTo>
                <a:cubicBezTo>
                  <a:pt x="3656680" y="214638"/>
                  <a:pt x="1728192" y="24003"/>
                  <a:pt x="0" y="54006"/>
                </a:cubicBezTo>
                <a:lnTo>
                  <a:pt x="0" y="0"/>
                </a:lnTo>
                <a:close/>
              </a:path>
            </a:pathLst>
          </a:custGeom>
          <a:solidFill>
            <a:srgbClr val="FEE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86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0" y="387931"/>
            <a:ext cx="12226412" cy="64826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191" y="15101"/>
            <a:ext cx="10972800" cy="1143000"/>
          </a:xfrm>
        </p:spPr>
        <p:txBody>
          <a:bodyPr>
            <a:normAutofit/>
          </a:bodyPr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520261"/>
            <a:ext cx="2844800" cy="365125"/>
          </a:xfrm>
        </p:spPr>
        <p:txBody>
          <a:bodyPr/>
          <a:lstStyle/>
          <a:p>
            <a:fld id="{4FC086D7-37CB-4A50-9862-3216FF6D9CB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520261"/>
            <a:ext cx="3860800" cy="365125"/>
          </a:xfrm>
        </p:spPr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520261"/>
            <a:ext cx="2844800" cy="365125"/>
          </a:xfrm>
        </p:spPr>
        <p:txBody>
          <a:bodyPr/>
          <a:lstStyle/>
          <a:p>
            <a:fld id="{C74542A0-5825-48E2-85C4-D7B3243320F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波浪 4"/>
          <p:cNvSpPr/>
          <p:nvPr userDrawn="1"/>
        </p:nvSpPr>
        <p:spPr>
          <a:xfrm>
            <a:off x="607616" y="1052736"/>
            <a:ext cx="10976768" cy="187850"/>
          </a:xfrm>
          <a:custGeom>
            <a:avLst/>
            <a:gdLst>
              <a:gd name="connsiteX0" fmla="*/ 0 w 5184576"/>
              <a:gd name="connsiteY0" fmla="*/ 9001 h 72008"/>
              <a:gd name="connsiteX1" fmla="*/ 5184576 w 5184576"/>
              <a:gd name="connsiteY1" fmla="*/ 9001 h 72008"/>
              <a:gd name="connsiteX2" fmla="*/ 5184576 w 5184576"/>
              <a:gd name="connsiteY2" fmla="*/ 63007 h 72008"/>
              <a:gd name="connsiteX3" fmla="*/ 0 w 5184576"/>
              <a:gd name="connsiteY3" fmla="*/ 63007 h 72008"/>
              <a:gd name="connsiteX4" fmla="*/ 0 w 5184576"/>
              <a:gd name="connsiteY4" fmla="*/ 9001 h 72008"/>
              <a:gd name="connsiteX0-1" fmla="*/ 0 w 5184576"/>
              <a:gd name="connsiteY0-2" fmla="*/ 8662 h 265377"/>
              <a:gd name="connsiteX1-3" fmla="*/ 5184576 w 5184576"/>
              <a:gd name="connsiteY1-4" fmla="*/ 8662 h 265377"/>
              <a:gd name="connsiteX2-5" fmla="*/ 5175867 w 5184576"/>
              <a:gd name="connsiteY2-6" fmla="*/ 262965 h 265377"/>
              <a:gd name="connsiteX3-7" fmla="*/ 0 w 5184576"/>
              <a:gd name="connsiteY3-8" fmla="*/ 62668 h 265377"/>
              <a:gd name="connsiteX4-9" fmla="*/ 0 w 5184576"/>
              <a:gd name="connsiteY4-10" fmla="*/ 8662 h 265377"/>
              <a:gd name="connsiteX0-11" fmla="*/ 0 w 5193285"/>
              <a:gd name="connsiteY0-12" fmla="*/ 3355 h 260070"/>
              <a:gd name="connsiteX1-13" fmla="*/ 5193285 w 5193285"/>
              <a:gd name="connsiteY1-14" fmla="*/ 125275 h 260070"/>
              <a:gd name="connsiteX2-15" fmla="*/ 5175867 w 5193285"/>
              <a:gd name="connsiteY2-16" fmla="*/ 257658 h 260070"/>
              <a:gd name="connsiteX3-17" fmla="*/ 0 w 5193285"/>
              <a:gd name="connsiteY3-18" fmla="*/ 57361 h 260070"/>
              <a:gd name="connsiteX4-19" fmla="*/ 0 w 5193285"/>
              <a:gd name="connsiteY4-20" fmla="*/ 3355 h 260070"/>
              <a:gd name="connsiteX0-21" fmla="*/ 0 w 8232576"/>
              <a:gd name="connsiteY0-22" fmla="*/ 0 h 256715"/>
              <a:gd name="connsiteX1-23" fmla="*/ 8232576 w 8232576"/>
              <a:gd name="connsiteY1-24" fmla="*/ 104503 h 256715"/>
              <a:gd name="connsiteX2-25" fmla="*/ 5175867 w 8232576"/>
              <a:gd name="connsiteY2-26" fmla="*/ 254303 h 256715"/>
              <a:gd name="connsiteX3-27" fmla="*/ 0 w 8232576"/>
              <a:gd name="connsiteY3-28" fmla="*/ 54006 h 256715"/>
              <a:gd name="connsiteX4-29" fmla="*/ 0 w 8232576"/>
              <a:gd name="connsiteY4-30" fmla="*/ 0 h 256715"/>
              <a:gd name="connsiteX0-31" fmla="*/ 0 w 8232576"/>
              <a:gd name="connsiteY0-32" fmla="*/ 0 h 187850"/>
              <a:gd name="connsiteX1-33" fmla="*/ 8232576 w 8232576"/>
              <a:gd name="connsiteY1-34" fmla="*/ 104503 h 187850"/>
              <a:gd name="connsiteX2-35" fmla="*/ 5384872 w 8232576"/>
              <a:gd name="connsiteY2-36" fmla="*/ 184635 h 187850"/>
              <a:gd name="connsiteX3-37" fmla="*/ 0 w 8232576"/>
              <a:gd name="connsiteY3-38" fmla="*/ 54006 h 187850"/>
              <a:gd name="connsiteX4-39" fmla="*/ 0 w 8232576"/>
              <a:gd name="connsiteY4-40" fmla="*/ 0 h 187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32576" h="187850">
                <a:moveTo>
                  <a:pt x="0" y="0"/>
                </a:moveTo>
                <a:lnTo>
                  <a:pt x="8232576" y="104503"/>
                </a:lnTo>
                <a:cubicBezTo>
                  <a:pt x="8232576" y="122505"/>
                  <a:pt x="5384872" y="166633"/>
                  <a:pt x="5384872" y="184635"/>
                </a:cubicBezTo>
                <a:cubicBezTo>
                  <a:pt x="3656680" y="214638"/>
                  <a:pt x="1728192" y="24003"/>
                  <a:pt x="0" y="54006"/>
                </a:cubicBezTo>
                <a:lnTo>
                  <a:pt x="0" y="0"/>
                </a:lnTo>
                <a:close/>
              </a:path>
            </a:pathLst>
          </a:custGeom>
          <a:solidFill>
            <a:srgbClr val="FEE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86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75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321"/>
            <a:ext cx="12192000" cy="646281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F4E5A1-3281-417D-86F1-6C55B8768C9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2025/5/16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347200" y="6503015"/>
            <a:ext cx="2844800" cy="365125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542A0-5825-48E2-85C4-D7B3243320F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波浪 4"/>
          <p:cNvSpPr/>
          <p:nvPr userDrawn="1"/>
        </p:nvSpPr>
        <p:spPr>
          <a:xfrm>
            <a:off x="607616" y="1052741"/>
            <a:ext cx="10976768" cy="187851"/>
          </a:xfrm>
          <a:custGeom>
            <a:avLst/>
            <a:gdLst>
              <a:gd name="connsiteX0" fmla="*/ 0 w 5184576"/>
              <a:gd name="connsiteY0" fmla="*/ 9001 h 72008"/>
              <a:gd name="connsiteX1" fmla="*/ 5184576 w 5184576"/>
              <a:gd name="connsiteY1" fmla="*/ 9001 h 72008"/>
              <a:gd name="connsiteX2" fmla="*/ 5184576 w 5184576"/>
              <a:gd name="connsiteY2" fmla="*/ 63007 h 72008"/>
              <a:gd name="connsiteX3" fmla="*/ 0 w 5184576"/>
              <a:gd name="connsiteY3" fmla="*/ 63007 h 72008"/>
              <a:gd name="connsiteX4" fmla="*/ 0 w 5184576"/>
              <a:gd name="connsiteY4" fmla="*/ 9001 h 72008"/>
              <a:gd name="connsiteX0-1" fmla="*/ 0 w 5184576"/>
              <a:gd name="connsiteY0-2" fmla="*/ 8662 h 265377"/>
              <a:gd name="connsiteX1-3" fmla="*/ 5184576 w 5184576"/>
              <a:gd name="connsiteY1-4" fmla="*/ 8662 h 265377"/>
              <a:gd name="connsiteX2-5" fmla="*/ 5175867 w 5184576"/>
              <a:gd name="connsiteY2-6" fmla="*/ 262965 h 265377"/>
              <a:gd name="connsiteX3-7" fmla="*/ 0 w 5184576"/>
              <a:gd name="connsiteY3-8" fmla="*/ 62668 h 265377"/>
              <a:gd name="connsiteX4-9" fmla="*/ 0 w 5184576"/>
              <a:gd name="connsiteY4-10" fmla="*/ 8662 h 265377"/>
              <a:gd name="connsiteX0-11" fmla="*/ 0 w 5193285"/>
              <a:gd name="connsiteY0-12" fmla="*/ 3355 h 260070"/>
              <a:gd name="connsiteX1-13" fmla="*/ 5193285 w 5193285"/>
              <a:gd name="connsiteY1-14" fmla="*/ 125275 h 260070"/>
              <a:gd name="connsiteX2-15" fmla="*/ 5175867 w 5193285"/>
              <a:gd name="connsiteY2-16" fmla="*/ 257658 h 260070"/>
              <a:gd name="connsiteX3-17" fmla="*/ 0 w 5193285"/>
              <a:gd name="connsiteY3-18" fmla="*/ 57361 h 260070"/>
              <a:gd name="connsiteX4-19" fmla="*/ 0 w 5193285"/>
              <a:gd name="connsiteY4-20" fmla="*/ 3355 h 260070"/>
              <a:gd name="connsiteX0-21" fmla="*/ 0 w 8232576"/>
              <a:gd name="connsiteY0-22" fmla="*/ 0 h 256715"/>
              <a:gd name="connsiteX1-23" fmla="*/ 8232576 w 8232576"/>
              <a:gd name="connsiteY1-24" fmla="*/ 104503 h 256715"/>
              <a:gd name="connsiteX2-25" fmla="*/ 5175867 w 8232576"/>
              <a:gd name="connsiteY2-26" fmla="*/ 254303 h 256715"/>
              <a:gd name="connsiteX3-27" fmla="*/ 0 w 8232576"/>
              <a:gd name="connsiteY3-28" fmla="*/ 54006 h 256715"/>
              <a:gd name="connsiteX4-29" fmla="*/ 0 w 8232576"/>
              <a:gd name="connsiteY4-30" fmla="*/ 0 h 256715"/>
              <a:gd name="connsiteX0-31" fmla="*/ 0 w 8232576"/>
              <a:gd name="connsiteY0-32" fmla="*/ 0 h 187850"/>
              <a:gd name="connsiteX1-33" fmla="*/ 8232576 w 8232576"/>
              <a:gd name="connsiteY1-34" fmla="*/ 104503 h 187850"/>
              <a:gd name="connsiteX2-35" fmla="*/ 5384872 w 8232576"/>
              <a:gd name="connsiteY2-36" fmla="*/ 184635 h 187850"/>
              <a:gd name="connsiteX3-37" fmla="*/ 0 w 8232576"/>
              <a:gd name="connsiteY3-38" fmla="*/ 54006 h 187850"/>
              <a:gd name="connsiteX4-39" fmla="*/ 0 w 8232576"/>
              <a:gd name="connsiteY4-40" fmla="*/ 0 h 187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32576" h="187850">
                <a:moveTo>
                  <a:pt x="0" y="0"/>
                </a:moveTo>
                <a:lnTo>
                  <a:pt x="8232576" y="104503"/>
                </a:lnTo>
                <a:cubicBezTo>
                  <a:pt x="8232576" y="122505"/>
                  <a:pt x="5384872" y="166633"/>
                  <a:pt x="5384872" y="184635"/>
                </a:cubicBezTo>
                <a:cubicBezTo>
                  <a:pt x="3656680" y="214638"/>
                  <a:pt x="1728192" y="24003"/>
                  <a:pt x="0" y="54006"/>
                </a:cubicBezTo>
                <a:lnTo>
                  <a:pt x="0" y="0"/>
                </a:lnTo>
                <a:close/>
              </a:path>
            </a:pathLst>
          </a:custGeom>
          <a:solidFill>
            <a:srgbClr val="FEE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47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4"/>
          <p:cNvPicPr>
            <a:picLocks noChangeAspect="1"/>
          </p:cNvPicPr>
          <p:nvPr userDrawn="1"/>
        </p:nvPicPr>
        <p:blipFill>
          <a:blip r:embed="rId3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576" y="5873388"/>
            <a:ext cx="864000" cy="7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5"/>
          <p:cNvPicPr>
            <a:picLocks noChangeAspect="1"/>
          </p:cNvPicPr>
          <p:nvPr userDrawn="1"/>
        </p:nvPicPr>
        <p:blipFill>
          <a:blip r:embed="rId4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640" y="5949281"/>
            <a:ext cx="672000" cy="8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4"/>
          <p:cNvPicPr>
            <a:picLocks noChangeAspect="1"/>
          </p:cNvPicPr>
          <p:nvPr userDrawn="1"/>
        </p:nvPicPr>
        <p:blipFill>
          <a:blip r:embed="rId3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576" y="5873388"/>
            <a:ext cx="864000" cy="7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5"/>
          <p:cNvPicPr>
            <a:picLocks noChangeAspect="1"/>
          </p:cNvPicPr>
          <p:nvPr userDrawn="1"/>
        </p:nvPicPr>
        <p:blipFill>
          <a:blip r:embed="rId4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640" y="5949281"/>
            <a:ext cx="672000" cy="8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9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4"/>
          <p:cNvPicPr>
            <a:picLocks noChangeAspect="1"/>
          </p:cNvPicPr>
          <p:nvPr userDrawn="1"/>
        </p:nvPicPr>
        <p:blipFill>
          <a:blip r:embed="rId3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576" y="5873388"/>
            <a:ext cx="864000" cy="7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5"/>
          <p:cNvPicPr>
            <a:picLocks noChangeAspect="1"/>
          </p:cNvPicPr>
          <p:nvPr userDrawn="1"/>
        </p:nvPicPr>
        <p:blipFill>
          <a:blip r:embed="rId4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640" y="5949281"/>
            <a:ext cx="672000" cy="8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3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70687"/>
            <a:ext cx="12192000" cy="234680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Humanity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  Ethics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  Advance 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Learning  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Technique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 Healing</a:t>
            </a:r>
            <a:endParaRPr kumimoji="0" lang="zh-TW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20500000000000000" charset="-79"/>
              <a:ea typeface="新細明體" panose="02020500000000000000" pitchFamily="18" charset="-120"/>
              <a:cs typeface="Aharoni" panose="02020500000000000000" charset="-79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28800" y="6147221"/>
            <a:ext cx="3495040" cy="590120"/>
            <a:chOff x="22860" y="6291237"/>
            <a:chExt cx="2621280" cy="590120"/>
          </a:xfrm>
        </p:grpSpPr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BE5922B7-7ADD-41AD-A849-D125F1DF6AAF}"/>
                </a:ext>
              </a:extLst>
            </p:cNvPr>
            <p:cNvSpPr txBox="1"/>
            <p:nvPr userDrawn="1"/>
          </p:nvSpPr>
          <p:spPr>
            <a:xfrm>
              <a:off x="665478" y="6604358"/>
              <a:ext cx="1978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-20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耕莘健康管理專科學校</a:t>
              </a:r>
              <a:endParaRPr kumimoji="0" lang="zh-CN" altLang="en-US" sz="1200" b="0" i="0" u="none" strike="noStrike" kern="1200" cap="none" spc="-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" y="6291237"/>
              <a:ext cx="774341" cy="540000"/>
            </a:xfrm>
            <a:prstGeom prst="rect">
              <a:avLst/>
            </a:prstGeom>
          </p:spPr>
        </p:pic>
      </p:grpSp>
      <p:sp>
        <p:nvSpPr>
          <p:cNvPr id="1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1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4"/>
          <p:cNvPicPr>
            <a:picLocks noChangeAspect="1"/>
          </p:cNvPicPr>
          <p:nvPr userDrawn="1"/>
        </p:nvPicPr>
        <p:blipFill>
          <a:blip r:embed="rId3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576" y="5873388"/>
            <a:ext cx="864000" cy="7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5"/>
          <p:cNvPicPr>
            <a:picLocks noChangeAspect="1"/>
          </p:cNvPicPr>
          <p:nvPr userDrawn="1"/>
        </p:nvPicPr>
        <p:blipFill>
          <a:blip r:embed="rId4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640" y="5949281"/>
            <a:ext cx="672000" cy="8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2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-34413" y="15102"/>
            <a:ext cx="12226412" cy="10016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552459" y="980728"/>
            <a:ext cx="967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投影片編號版面配置區 5"/>
          <p:cNvSpPr>
            <a:spLocks noGrp="1"/>
          </p:cNvSpPr>
          <p:nvPr userDrawn="1"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19" name="群組 18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21" name="圖片 4"/>
            <p:cNvPicPr>
              <a:picLocks noChangeAspect="1"/>
            </p:cNvPicPr>
            <p:nvPr/>
          </p:nvPicPr>
          <p:blipFill>
            <a:blip r:embed="rId4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圖片 5"/>
            <p:cNvPicPr>
              <a:picLocks noChangeAspect="1"/>
            </p:cNvPicPr>
            <p:nvPr/>
          </p:nvPicPr>
          <p:blipFill>
            <a:blip r:embed="rId5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149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509269" y="980728"/>
            <a:ext cx="97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-34413" y="15101"/>
            <a:ext cx="12226412" cy="956857"/>
          </a:xfrm>
        </p:spPr>
        <p:txBody>
          <a:bodyPr rtlCol="0" anchor="ctr">
            <a:normAutofit/>
          </a:bodyPr>
          <a:lstStyle>
            <a:lvl1pPr>
              <a:def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/>
            <a:endParaRPr lang="zh-TW" altLang="en-US" dirty="0"/>
          </a:p>
        </p:txBody>
      </p:sp>
      <p:grpSp>
        <p:nvGrpSpPr>
          <p:cNvPr id="21" name="群組 20"/>
          <p:cNvGrpSpPr>
            <a:grpSpLocks noChangeAspect="1"/>
          </p:cNvGrpSpPr>
          <p:nvPr userDrawn="1"/>
        </p:nvGrpSpPr>
        <p:grpSpPr>
          <a:xfrm>
            <a:off x="10944672" y="288394"/>
            <a:ext cx="1200000" cy="764342"/>
            <a:chOff x="7812432" y="5873388"/>
            <a:chExt cx="1080048" cy="917251"/>
          </a:xfrm>
        </p:grpSpPr>
        <p:pic>
          <p:nvPicPr>
            <p:cNvPr id="22" name="圖片 4"/>
            <p:cNvPicPr>
              <a:picLocks noChangeAspect="1"/>
            </p:cNvPicPr>
            <p:nvPr/>
          </p:nvPicPr>
          <p:blipFill>
            <a:blip r:embed="rId4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432" y="5873388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圖片 5"/>
            <p:cNvPicPr>
              <a:picLocks noChangeAspect="1"/>
            </p:cNvPicPr>
            <p:nvPr/>
          </p:nvPicPr>
          <p:blipFill>
            <a:blip r:embed="rId5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80" y="5949280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10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204384" y="3861048"/>
            <a:ext cx="5329767" cy="109538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en-US" altLang="zh-TW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2391" y="6453337"/>
            <a:ext cx="2743200" cy="365125"/>
          </a:xfrm>
        </p:spPr>
        <p:txBody>
          <a:bodyPr/>
          <a:lstStyle>
            <a:lvl1pPr>
              <a:defRPr lang="en-US" altLang="zh-TW" smtClean="0"/>
            </a:lvl1pPr>
          </a:lstStyle>
          <a:p>
            <a:pPr>
              <a:defRPr/>
            </a:pPr>
            <a:fld id="{C74542A0-5825-48E2-85C4-D7B3243320FD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639677"/>
            <a:ext cx="12192000" cy="257369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36000" bIns="3600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Humanity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Ethics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Advance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Learning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Technique</a:t>
            </a: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Healing</a:t>
            </a:r>
            <a:endParaRPr kumimoji="0" lang="en-US" altLang="zh-TW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6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70687"/>
            <a:ext cx="12192000" cy="234680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Humanity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  Ethics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  Advance 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Learning  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Technique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 Healing</a:t>
            </a:r>
            <a:endParaRPr kumimoji="0" lang="zh-TW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20500000000000000" charset="-79"/>
              <a:ea typeface="新細明體" panose="02020500000000000000" pitchFamily="18" charset="-120"/>
              <a:cs typeface="Aharoni" panose="02020500000000000000" charset="-79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28800" y="6147221"/>
            <a:ext cx="3495040" cy="590120"/>
            <a:chOff x="22860" y="6291237"/>
            <a:chExt cx="2621280" cy="590120"/>
          </a:xfrm>
        </p:grpSpPr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BE5922B7-7ADD-41AD-A849-D125F1DF6AAF}"/>
                </a:ext>
              </a:extLst>
            </p:cNvPr>
            <p:cNvSpPr txBox="1"/>
            <p:nvPr userDrawn="1"/>
          </p:nvSpPr>
          <p:spPr>
            <a:xfrm>
              <a:off x="665478" y="6604358"/>
              <a:ext cx="1978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-20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耕莘健康管理專科學校</a:t>
              </a:r>
              <a:endParaRPr kumimoji="0" lang="zh-CN" altLang="en-US" sz="1200" b="0" i="0" u="none" strike="noStrike" kern="1200" cap="none" spc="-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" y="6291237"/>
              <a:ext cx="774341" cy="540000"/>
            </a:xfrm>
            <a:prstGeom prst="rect">
              <a:avLst/>
            </a:prstGeom>
          </p:spPr>
        </p:pic>
      </p:grpSp>
      <p:sp>
        <p:nvSpPr>
          <p:cNvPr id="1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8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9035E82-4A03-4A2D-93ED-555471FF2964}"/>
              </a:ext>
            </a:extLst>
          </p:cNvPr>
          <p:cNvSpPr/>
          <p:nvPr userDrawn="1"/>
        </p:nvSpPr>
        <p:spPr>
          <a:xfrm>
            <a:off x="17112" y="6681892"/>
            <a:ext cx="12184744" cy="203493"/>
          </a:xfrm>
          <a:prstGeom prst="rect">
            <a:avLst/>
          </a:prstGeom>
          <a:gradFill>
            <a:gsLst>
              <a:gs pos="84000">
                <a:srgbClr val="0070C0">
                  <a:lumMod val="75000"/>
                </a:srgbClr>
              </a:gs>
              <a:gs pos="67000">
                <a:srgbClr val="0070C0"/>
              </a:gs>
              <a:gs pos="50000">
                <a:srgbClr val="A8CF38">
                  <a:lumMod val="75000"/>
                </a:srgbClr>
              </a:gs>
              <a:gs pos="33000">
                <a:srgbClr val="FFCC00"/>
              </a:gs>
              <a:gs pos="16758">
                <a:srgbClr val="FF9900"/>
              </a:gs>
              <a:gs pos="0">
                <a:srgbClr val="FF0000"/>
              </a:gs>
              <a:gs pos="98000">
                <a:srgbClr val="3F1A5A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Humanity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Ethics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Advance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Learning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Technique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Healing</a:t>
            </a:r>
            <a:endParaRPr kumimoji="0" lang="zh-TW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20500000000000000" charset="-79"/>
              <a:ea typeface="新細明體" panose="02020500000000000000" pitchFamily="18" charset="-120"/>
              <a:cs typeface="Aharoni" panose="02020500000000000000" charset="-79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01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16" name="平行四边形 3"/>
          <p:cNvSpPr>
            <a:spLocks/>
          </p:cNvSpPr>
          <p:nvPr userDrawn="1"/>
        </p:nvSpPr>
        <p:spPr>
          <a:xfrm>
            <a:off x="10896534" y="901165"/>
            <a:ext cx="617527" cy="125852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7" name="平行四边形 4"/>
          <p:cNvSpPr>
            <a:spLocks/>
          </p:cNvSpPr>
          <p:nvPr userDrawn="1"/>
        </p:nvSpPr>
        <p:spPr>
          <a:xfrm>
            <a:off x="11447009" y="901165"/>
            <a:ext cx="618535" cy="125852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224592" y="1014985"/>
            <a:ext cx="10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-34413" y="15102"/>
            <a:ext cx="12226412" cy="10016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endParaRPr lang="zh-TW" altLang="en-US" dirty="0"/>
          </a:p>
        </p:txBody>
      </p:sp>
      <p:grpSp>
        <p:nvGrpSpPr>
          <p:cNvPr id="14" name="群組 13"/>
          <p:cNvGrpSpPr/>
          <p:nvPr userDrawn="1"/>
        </p:nvGrpSpPr>
        <p:grpSpPr>
          <a:xfrm>
            <a:off x="28801" y="6260401"/>
            <a:ext cx="8614124" cy="594147"/>
            <a:chOff x="22860" y="6291237"/>
            <a:chExt cx="6460593" cy="594147"/>
          </a:xfrm>
        </p:grpSpPr>
        <p:sp>
          <p:nvSpPr>
            <p:cNvPr id="18" name="矩形 17"/>
            <p:cNvSpPr/>
            <p:nvPr userDrawn="1"/>
          </p:nvSpPr>
          <p:spPr>
            <a:xfrm>
              <a:off x="2554124" y="6639163"/>
              <a:ext cx="392932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Cardinal Tien Junior College of Healthcare and Management</a:t>
              </a:r>
              <a:endPara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微軟正黑體" pitchFamily="34" charset="-120"/>
                <a:cs typeface="+mn-cs"/>
              </a:endParaRPr>
            </a:p>
          </p:txBody>
        </p:sp>
        <p:sp>
          <p:nvSpPr>
            <p:cNvPr id="19" name="文本框 15">
              <a:extLst>
                <a:ext uri="{FF2B5EF4-FFF2-40B4-BE49-F238E27FC236}">
                  <a16:creationId xmlns:a16="http://schemas.microsoft.com/office/drawing/2014/main" id="{BE5922B7-7ADD-41AD-A849-D125F1DF6AAF}"/>
                </a:ext>
              </a:extLst>
            </p:cNvPr>
            <p:cNvSpPr txBox="1"/>
            <p:nvPr userDrawn="1"/>
          </p:nvSpPr>
          <p:spPr>
            <a:xfrm>
              <a:off x="665478" y="6604358"/>
              <a:ext cx="1978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-20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耕莘健康管理專科學校</a:t>
              </a:r>
              <a:endParaRPr kumimoji="0" lang="zh-CN" altLang="en-US" sz="1200" b="0" i="0" u="none" strike="noStrike" kern="1200" cap="none" spc="-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" y="6291237"/>
              <a:ext cx="774341" cy="540000"/>
            </a:xfrm>
            <a:prstGeom prst="rect">
              <a:avLst/>
            </a:prstGeom>
          </p:spPr>
        </p:pic>
      </p:grpSp>
      <p:sp>
        <p:nvSpPr>
          <p:cNvPr id="2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4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28801" y="6260401"/>
            <a:ext cx="8614124" cy="594147"/>
            <a:chOff x="22860" y="6291237"/>
            <a:chExt cx="6460593" cy="594147"/>
          </a:xfrm>
        </p:grpSpPr>
        <p:sp>
          <p:nvSpPr>
            <p:cNvPr id="12" name="矩形 11"/>
            <p:cNvSpPr/>
            <p:nvPr userDrawn="1"/>
          </p:nvSpPr>
          <p:spPr>
            <a:xfrm>
              <a:off x="2554124" y="6639163"/>
              <a:ext cx="392932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Cardinal Tien Junior College of Healthcare and Management</a:t>
              </a:r>
              <a:endPara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微軟正黑體" pitchFamily="34" charset="-120"/>
                <a:cs typeface="+mn-cs"/>
              </a:endParaRPr>
            </a:p>
          </p:txBody>
        </p:sp>
        <p:sp>
          <p:nvSpPr>
            <p:cNvPr id="13" name="文本框 15">
              <a:extLst>
                <a:ext uri="{FF2B5EF4-FFF2-40B4-BE49-F238E27FC236}">
                  <a16:creationId xmlns:a16="http://schemas.microsoft.com/office/drawing/2014/main" id="{BE5922B7-7ADD-41AD-A849-D125F1DF6AAF}"/>
                </a:ext>
              </a:extLst>
            </p:cNvPr>
            <p:cNvSpPr txBox="1"/>
            <p:nvPr userDrawn="1"/>
          </p:nvSpPr>
          <p:spPr>
            <a:xfrm>
              <a:off x="665478" y="6604358"/>
              <a:ext cx="1978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-20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耕莘健康管理專科學校</a:t>
              </a:r>
              <a:endParaRPr kumimoji="0" lang="zh-CN" altLang="en-US" sz="1200" b="0" i="0" u="none" strike="noStrike" kern="1200" cap="none" spc="-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" y="6291237"/>
              <a:ext cx="774341" cy="540000"/>
            </a:xfrm>
            <a:prstGeom prst="rect">
              <a:avLst/>
            </a:prstGeom>
          </p:spPr>
        </p:pic>
      </p:grpSp>
      <p:sp>
        <p:nvSpPr>
          <p:cNvPr id="1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4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9035E82-4A03-4A2D-93ED-555471FF2964}"/>
              </a:ext>
            </a:extLst>
          </p:cNvPr>
          <p:cNvSpPr/>
          <p:nvPr userDrawn="1"/>
        </p:nvSpPr>
        <p:spPr>
          <a:xfrm>
            <a:off x="17112" y="6681892"/>
            <a:ext cx="12184744" cy="203493"/>
          </a:xfrm>
          <a:prstGeom prst="rect">
            <a:avLst/>
          </a:prstGeom>
          <a:gradFill>
            <a:gsLst>
              <a:gs pos="84000">
                <a:srgbClr val="0070C0">
                  <a:lumMod val="75000"/>
                </a:srgbClr>
              </a:gs>
              <a:gs pos="67000">
                <a:srgbClr val="0070C0"/>
              </a:gs>
              <a:gs pos="50000">
                <a:srgbClr val="A8CF38">
                  <a:lumMod val="75000"/>
                </a:srgbClr>
              </a:gs>
              <a:gs pos="33000">
                <a:srgbClr val="FFCC00"/>
              </a:gs>
              <a:gs pos="16758">
                <a:srgbClr val="FF9900"/>
              </a:gs>
              <a:gs pos="0">
                <a:srgbClr val="FF0000"/>
              </a:gs>
              <a:gs pos="98000">
                <a:srgbClr val="3F1A5A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Humanity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Ethics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Advance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 Learning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Technique   </a:t>
            </a:r>
            <a:r>
              <a:rPr kumimoji="0" lang="zh-TW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20500000000000000" charset="-79"/>
                <a:ea typeface="新細明體" panose="02020500000000000000" pitchFamily="18" charset="-120"/>
                <a:cs typeface="Aharoni" panose="02020500000000000000" charset="-79"/>
              </a:rPr>
              <a:t>  Healing</a:t>
            </a:r>
            <a:endParaRPr kumimoji="0" lang="zh-TW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20500000000000000" charset="-79"/>
              <a:ea typeface="新細明體" panose="02020500000000000000" pitchFamily="18" charset="-120"/>
              <a:cs typeface="Aharoni" panose="02020500000000000000" charset="-79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37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8682" y="6084000"/>
            <a:ext cx="1414201" cy="7200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449184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007435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-34413" y="15102"/>
            <a:ext cx="12226412" cy="10016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49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8682" y="6084000"/>
            <a:ext cx="1414201" cy="7200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449184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007435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平行四边形 3"/>
          <p:cNvSpPr>
            <a:spLocks/>
          </p:cNvSpPr>
          <p:nvPr userDrawn="1"/>
        </p:nvSpPr>
        <p:spPr>
          <a:xfrm>
            <a:off x="11005639" y="901165"/>
            <a:ext cx="617527" cy="125852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平行四边形 4"/>
          <p:cNvSpPr>
            <a:spLocks/>
          </p:cNvSpPr>
          <p:nvPr userDrawn="1"/>
        </p:nvSpPr>
        <p:spPr>
          <a:xfrm>
            <a:off x="11556114" y="901165"/>
            <a:ext cx="618535" cy="125852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224592" y="1014985"/>
            <a:ext cx="10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-34413" y="15102"/>
            <a:ext cx="12226412" cy="10016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82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rot="10800000">
            <a:off x="683" y="6813383"/>
            <a:ext cx="12240000" cy="72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30481" y="6285600"/>
            <a:ext cx="8614124" cy="599784"/>
            <a:chOff x="22860" y="6285600"/>
            <a:chExt cx="6460593" cy="599784"/>
          </a:xfrm>
        </p:grpSpPr>
        <p:sp>
          <p:nvSpPr>
            <p:cNvPr id="5" name="矩形 4"/>
            <p:cNvSpPr/>
            <p:nvPr userDrawn="1"/>
          </p:nvSpPr>
          <p:spPr>
            <a:xfrm>
              <a:off x="2554124" y="6639163"/>
              <a:ext cx="392932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Cardinal Tien Junior College of Healthcare and Management</a:t>
              </a:r>
              <a:endPara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微軟正黑體" pitchFamily="34" charset="-120"/>
                <a:cs typeface="+mn-cs"/>
              </a:endParaRPr>
            </a:p>
          </p:txBody>
        </p:sp>
        <p:sp>
          <p:nvSpPr>
            <p:cNvPr id="6" name="文本框 15">
              <a:extLst>
                <a:ext uri="{FF2B5EF4-FFF2-40B4-BE49-F238E27FC236}">
                  <a16:creationId xmlns:a16="http://schemas.microsoft.com/office/drawing/2014/main" id="{BE5922B7-7ADD-41AD-A849-D125F1DF6AAF}"/>
                </a:ext>
              </a:extLst>
            </p:cNvPr>
            <p:cNvSpPr txBox="1"/>
            <p:nvPr userDrawn="1"/>
          </p:nvSpPr>
          <p:spPr>
            <a:xfrm>
              <a:off x="665478" y="6604358"/>
              <a:ext cx="1978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-20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耕莘健康管理專科學校</a:t>
              </a:r>
              <a:endParaRPr kumimoji="0" lang="zh-CN" altLang="en-US" sz="1200" b="0" i="0" u="none" strike="noStrike" kern="1200" cap="none" spc="-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 userDrawn="1"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" y="6285600"/>
              <a:ext cx="774341" cy="540000"/>
            </a:xfrm>
            <a:prstGeom prst="rect">
              <a:avLst/>
            </a:prstGeom>
          </p:spPr>
        </p:pic>
      </p:grp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21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9347200" y="6520260"/>
            <a:ext cx="2844800" cy="365125"/>
          </a:xfrm>
        </p:spPr>
        <p:txBody>
          <a:bodyPr/>
          <a:lstStyle>
            <a:lvl1pPr>
              <a:defRPr lang="en-US" altLang="zh-TW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5669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8" y="13374"/>
            <a:ext cx="10972800" cy="96735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3" name="圓角矩形 12"/>
          <p:cNvSpPr/>
          <p:nvPr userDrawn="1"/>
        </p:nvSpPr>
        <p:spPr>
          <a:xfrm>
            <a:off x="291304" y="-1"/>
            <a:ext cx="11615688" cy="6674837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939384" y="980728"/>
            <a:ext cx="108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8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9" name="矩形 18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-22013" y="-4"/>
            <a:ext cx="960000" cy="1001486"/>
          </a:xfrm>
          <a:prstGeom prst="rect">
            <a:avLst/>
          </a:prstGeom>
          <a:solidFill>
            <a:srgbClr val="5DC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-20717" y="995816"/>
            <a:ext cx="960000" cy="5868000"/>
          </a:xfrm>
          <a:prstGeom prst="rect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+mn-cs"/>
              </a:rPr>
              <a:t>A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2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 userDrawn="1"/>
        </p:nvGrpSpPr>
        <p:grpSpPr>
          <a:xfrm>
            <a:off x="3" y="1478084"/>
            <a:ext cx="12191999" cy="3571570"/>
            <a:chOff x="2" y="1478084"/>
            <a:chExt cx="9143999" cy="3571570"/>
          </a:xfrm>
        </p:grpSpPr>
        <p:grpSp>
          <p:nvGrpSpPr>
            <p:cNvPr id="5" name="群組 4"/>
            <p:cNvGrpSpPr/>
            <p:nvPr/>
          </p:nvGrpSpPr>
          <p:grpSpPr>
            <a:xfrm>
              <a:off x="2" y="1821797"/>
              <a:ext cx="9143999" cy="3227857"/>
              <a:chOff x="2" y="1821797"/>
              <a:chExt cx="9143999" cy="3227857"/>
            </a:xfrm>
          </p:grpSpPr>
          <p:sp>
            <p:nvSpPr>
              <p:cNvPr id="10" name="手繪多邊形 9"/>
              <p:cNvSpPr>
                <a:spLocks noChangeAspect="1"/>
              </p:cNvSpPr>
              <p:nvPr/>
            </p:nvSpPr>
            <p:spPr>
              <a:xfrm>
                <a:off x="3167476" y="1821797"/>
                <a:ext cx="5976525" cy="3214408"/>
              </a:xfrm>
              <a:custGeom>
                <a:avLst/>
                <a:gdLst>
                  <a:gd name="connsiteX0" fmla="*/ 1205539 w 5976525"/>
                  <a:gd name="connsiteY0" fmla="*/ 0 h 3214408"/>
                  <a:gd name="connsiteX1" fmla="*/ 5976525 w 5976525"/>
                  <a:gd name="connsiteY1" fmla="*/ 0 h 3214408"/>
                  <a:gd name="connsiteX2" fmla="*/ 5976525 w 5976525"/>
                  <a:gd name="connsiteY2" fmla="*/ 3214408 h 3214408"/>
                  <a:gd name="connsiteX3" fmla="*/ 0 w 5976525"/>
                  <a:gd name="connsiteY3" fmla="*/ 3214408 h 321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6525" h="3214408">
                    <a:moveTo>
                      <a:pt x="1205539" y="0"/>
                    </a:moveTo>
                    <a:lnTo>
                      <a:pt x="5976525" y="0"/>
                    </a:lnTo>
                    <a:lnTo>
                      <a:pt x="5976525" y="3214408"/>
                    </a:lnTo>
                    <a:lnTo>
                      <a:pt x="0" y="3214408"/>
                    </a:lnTo>
                    <a:close/>
                  </a:path>
                </a:pathLst>
              </a:custGeom>
              <a:blipFill dpi="0"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矩形 8"/>
              <p:cNvSpPr/>
              <p:nvPr/>
            </p:nvSpPr>
            <p:spPr>
              <a:xfrm>
                <a:off x="2" y="2034000"/>
                <a:ext cx="5239432" cy="2807859"/>
              </a:xfrm>
              <a:custGeom>
                <a:avLst/>
                <a:gdLst>
                  <a:gd name="connsiteX0" fmla="*/ 0 w 6984776"/>
                  <a:gd name="connsiteY0" fmla="*/ 0 h 3744416"/>
                  <a:gd name="connsiteX1" fmla="*/ 6984776 w 6984776"/>
                  <a:gd name="connsiteY1" fmla="*/ 0 h 3744416"/>
                  <a:gd name="connsiteX2" fmla="*/ 6984776 w 6984776"/>
                  <a:gd name="connsiteY2" fmla="*/ 3744416 h 3744416"/>
                  <a:gd name="connsiteX3" fmla="*/ 0 w 6984776"/>
                  <a:gd name="connsiteY3" fmla="*/ 3744416 h 3744416"/>
                  <a:gd name="connsiteX4" fmla="*/ 0 w 6984776"/>
                  <a:gd name="connsiteY4" fmla="*/ 0 h 3744416"/>
                  <a:gd name="connsiteX0" fmla="*/ 0 w 6984776"/>
                  <a:gd name="connsiteY0" fmla="*/ 0 h 3744416"/>
                  <a:gd name="connsiteX1" fmla="*/ 6984776 w 6984776"/>
                  <a:gd name="connsiteY1" fmla="*/ 0 h 3744416"/>
                  <a:gd name="connsiteX2" fmla="*/ 5607389 w 6984776"/>
                  <a:gd name="connsiteY2" fmla="*/ 3744416 h 3744416"/>
                  <a:gd name="connsiteX3" fmla="*/ 0 w 6984776"/>
                  <a:gd name="connsiteY3" fmla="*/ 3744416 h 3744416"/>
                  <a:gd name="connsiteX4" fmla="*/ 0 w 6984776"/>
                  <a:gd name="connsiteY4" fmla="*/ 0 h 37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4776" h="3744416">
                    <a:moveTo>
                      <a:pt x="0" y="0"/>
                    </a:moveTo>
                    <a:lnTo>
                      <a:pt x="6984776" y="0"/>
                    </a:lnTo>
                    <a:lnTo>
                      <a:pt x="5607389" y="3744416"/>
                    </a:lnTo>
                    <a:lnTo>
                      <a:pt x="0" y="374441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48000">
                    <a:srgbClr val="49C1AD">
                      <a:alpha val="80000"/>
                    </a:srgbClr>
                  </a:gs>
                  <a:gs pos="0">
                    <a:srgbClr val="00B0F0">
                      <a:alpha val="80000"/>
                    </a:srgbClr>
                  </a:gs>
                  <a:gs pos="100000">
                    <a:srgbClr val="A8CF38">
                      <a:alpha val="80000"/>
                    </a:srgb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67 MdCn" pitchFamily="34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2" name="直角三角形 12"/>
              <p:cNvSpPr/>
              <p:nvPr/>
            </p:nvSpPr>
            <p:spPr>
              <a:xfrm>
                <a:off x="4290781" y="1822241"/>
                <a:ext cx="935953" cy="216722"/>
              </a:xfrm>
              <a:custGeom>
                <a:avLst/>
                <a:gdLst>
                  <a:gd name="connsiteX0" fmla="*/ 0 w 1177602"/>
                  <a:gd name="connsiteY0" fmla="*/ 288032 h 288032"/>
                  <a:gd name="connsiteX1" fmla="*/ 0 w 1177602"/>
                  <a:gd name="connsiteY1" fmla="*/ 0 h 288032"/>
                  <a:gd name="connsiteX2" fmla="*/ 1177602 w 1177602"/>
                  <a:gd name="connsiteY2" fmla="*/ 288032 h 288032"/>
                  <a:gd name="connsiteX3" fmla="*/ 0 w 1177602"/>
                  <a:gd name="connsiteY3" fmla="*/ 288032 h 288032"/>
                  <a:gd name="connsiteX0" fmla="*/ 0 w 1248087"/>
                  <a:gd name="connsiteY0" fmla="*/ 289937 h 289937"/>
                  <a:gd name="connsiteX1" fmla="*/ 70485 w 1248087"/>
                  <a:gd name="connsiteY1" fmla="*/ 0 h 289937"/>
                  <a:gd name="connsiteX2" fmla="*/ 1248087 w 1248087"/>
                  <a:gd name="connsiteY2" fmla="*/ 288032 h 289937"/>
                  <a:gd name="connsiteX3" fmla="*/ 0 w 1248087"/>
                  <a:gd name="connsiteY3" fmla="*/ 289937 h 289937"/>
                  <a:gd name="connsiteX0" fmla="*/ 0 w 1248087"/>
                  <a:gd name="connsiteY0" fmla="*/ 288032 h 288032"/>
                  <a:gd name="connsiteX1" fmla="*/ 104775 w 1248087"/>
                  <a:gd name="connsiteY1" fmla="*/ 0 h 288032"/>
                  <a:gd name="connsiteX2" fmla="*/ 1248087 w 1248087"/>
                  <a:gd name="connsiteY2" fmla="*/ 286127 h 288032"/>
                  <a:gd name="connsiteX3" fmla="*/ 0 w 1248087"/>
                  <a:gd name="connsiteY3" fmla="*/ 288032 h 288032"/>
                  <a:gd name="connsiteX0" fmla="*/ 0 w 1131882"/>
                  <a:gd name="connsiteY0" fmla="*/ 288032 h 288032"/>
                  <a:gd name="connsiteX1" fmla="*/ 104775 w 1131882"/>
                  <a:gd name="connsiteY1" fmla="*/ 0 h 288032"/>
                  <a:gd name="connsiteX2" fmla="*/ 1131882 w 1131882"/>
                  <a:gd name="connsiteY2" fmla="*/ 228977 h 288032"/>
                  <a:gd name="connsiteX3" fmla="*/ 0 w 1131882"/>
                  <a:gd name="connsiteY3" fmla="*/ 288032 h 288032"/>
                  <a:gd name="connsiteX0" fmla="*/ 0 w 1248087"/>
                  <a:gd name="connsiteY0" fmla="*/ 288032 h 288032"/>
                  <a:gd name="connsiteX1" fmla="*/ 104775 w 1248087"/>
                  <a:gd name="connsiteY1" fmla="*/ 0 h 288032"/>
                  <a:gd name="connsiteX2" fmla="*/ 1248087 w 1248087"/>
                  <a:gd name="connsiteY2" fmla="*/ 288032 h 288032"/>
                  <a:gd name="connsiteX3" fmla="*/ 0 w 1248087"/>
                  <a:gd name="connsiteY3" fmla="*/ 288032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8087" h="288032">
                    <a:moveTo>
                      <a:pt x="0" y="288032"/>
                    </a:moveTo>
                    <a:lnTo>
                      <a:pt x="104775" y="0"/>
                    </a:lnTo>
                    <a:lnTo>
                      <a:pt x="1248087" y="288032"/>
                    </a:lnTo>
                    <a:lnTo>
                      <a:pt x="0" y="288032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>
                <a:off x="3167475" y="4832932"/>
                <a:ext cx="1038360" cy="216722"/>
              </a:xfrm>
              <a:custGeom>
                <a:avLst/>
                <a:gdLst>
                  <a:gd name="connsiteX0" fmla="*/ 0 w 1177602"/>
                  <a:gd name="connsiteY0" fmla="*/ 288032 h 288032"/>
                  <a:gd name="connsiteX1" fmla="*/ 0 w 1177602"/>
                  <a:gd name="connsiteY1" fmla="*/ 0 h 288032"/>
                  <a:gd name="connsiteX2" fmla="*/ 1177602 w 1177602"/>
                  <a:gd name="connsiteY2" fmla="*/ 288032 h 288032"/>
                  <a:gd name="connsiteX3" fmla="*/ 0 w 1177602"/>
                  <a:gd name="connsiteY3" fmla="*/ 288032 h 288032"/>
                  <a:gd name="connsiteX0" fmla="*/ 0 w 1248087"/>
                  <a:gd name="connsiteY0" fmla="*/ 289937 h 289937"/>
                  <a:gd name="connsiteX1" fmla="*/ 70485 w 1248087"/>
                  <a:gd name="connsiteY1" fmla="*/ 0 h 289937"/>
                  <a:gd name="connsiteX2" fmla="*/ 1248087 w 1248087"/>
                  <a:gd name="connsiteY2" fmla="*/ 288032 h 289937"/>
                  <a:gd name="connsiteX3" fmla="*/ 0 w 1248087"/>
                  <a:gd name="connsiteY3" fmla="*/ 289937 h 289937"/>
                  <a:gd name="connsiteX0" fmla="*/ 0 w 1248087"/>
                  <a:gd name="connsiteY0" fmla="*/ 288032 h 288032"/>
                  <a:gd name="connsiteX1" fmla="*/ 104775 w 1248087"/>
                  <a:gd name="connsiteY1" fmla="*/ 0 h 288032"/>
                  <a:gd name="connsiteX2" fmla="*/ 1248087 w 1248087"/>
                  <a:gd name="connsiteY2" fmla="*/ 286127 h 288032"/>
                  <a:gd name="connsiteX3" fmla="*/ 0 w 1248087"/>
                  <a:gd name="connsiteY3" fmla="*/ 288032 h 288032"/>
                  <a:gd name="connsiteX0" fmla="*/ 0 w 1131882"/>
                  <a:gd name="connsiteY0" fmla="*/ 288032 h 288032"/>
                  <a:gd name="connsiteX1" fmla="*/ 104775 w 1131882"/>
                  <a:gd name="connsiteY1" fmla="*/ 0 h 288032"/>
                  <a:gd name="connsiteX2" fmla="*/ 1131882 w 1131882"/>
                  <a:gd name="connsiteY2" fmla="*/ 228977 h 288032"/>
                  <a:gd name="connsiteX3" fmla="*/ 0 w 1131882"/>
                  <a:gd name="connsiteY3" fmla="*/ 288032 h 288032"/>
                  <a:gd name="connsiteX0" fmla="*/ 0 w 1248087"/>
                  <a:gd name="connsiteY0" fmla="*/ 288032 h 288032"/>
                  <a:gd name="connsiteX1" fmla="*/ 104775 w 1248087"/>
                  <a:gd name="connsiteY1" fmla="*/ 0 h 288032"/>
                  <a:gd name="connsiteX2" fmla="*/ 1248087 w 1248087"/>
                  <a:gd name="connsiteY2" fmla="*/ 288032 h 288032"/>
                  <a:gd name="connsiteX3" fmla="*/ 0 w 1248087"/>
                  <a:gd name="connsiteY3" fmla="*/ 288032 h 288032"/>
                  <a:gd name="connsiteX0" fmla="*/ 0 w 1383342"/>
                  <a:gd name="connsiteY0" fmla="*/ 288032 h 288032"/>
                  <a:gd name="connsiteX1" fmla="*/ 104775 w 1383342"/>
                  <a:gd name="connsiteY1" fmla="*/ 0 h 288032"/>
                  <a:gd name="connsiteX2" fmla="*/ 1383342 w 1383342"/>
                  <a:gd name="connsiteY2" fmla="*/ 377 h 288032"/>
                  <a:gd name="connsiteX3" fmla="*/ 0 w 1383342"/>
                  <a:gd name="connsiteY3" fmla="*/ 288032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3342" h="288032">
                    <a:moveTo>
                      <a:pt x="0" y="288032"/>
                    </a:moveTo>
                    <a:lnTo>
                      <a:pt x="104775" y="0"/>
                    </a:lnTo>
                    <a:lnTo>
                      <a:pt x="1383342" y="377"/>
                    </a:lnTo>
                    <a:lnTo>
                      <a:pt x="0" y="288032"/>
                    </a:lnTo>
                    <a:close/>
                  </a:path>
                </a:pathLst>
              </a:custGeom>
              <a:solidFill>
                <a:srgbClr val="4BACC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平行四边形 21"/>
            <p:cNvSpPr/>
            <p:nvPr/>
          </p:nvSpPr>
          <p:spPr>
            <a:xfrm>
              <a:off x="5976526" y="1478084"/>
              <a:ext cx="713277" cy="222675"/>
            </a:xfrm>
            <a:prstGeom prst="parallelogram">
              <a:avLst>
                <a:gd name="adj" fmla="val 37346"/>
              </a:avLst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平行四边形 26"/>
            <p:cNvSpPr/>
            <p:nvPr/>
          </p:nvSpPr>
          <p:spPr>
            <a:xfrm>
              <a:off x="6689805" y="1478084"/>
              <a:ext cx="712086" cy="222675"/>
            </a:xfrm>
            <a:prstGeom prst="parallelogram">
              <a:avLst>
                <a:gd name="adj" fmla="val 37346"/>
              </a:avLst>
            </a:pr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平行四边形 27"/>
            <p:cNvSpPr/>
            <p:nvPr/>
          </p:nvSpPr>
          <p:spPr>
            <a:xfrm>
              <a:off x="7401891" y="1478084"/>
              <a:ext cx="713278" cy="222675"/>
            </a:xfrm>
            <a:prstGeom prst="parallelogram">
              <a:avLst>
                <a:gd name="adj" fmla="val 37346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平行四边形 28"/>
            <p:cNvSpPr/>
            <p:nvPr/>
          </p:nvSpPr>
          <p:spPr>
            <a:xfrm>
              <a:off x="8110403" y="1478084"/>
              <a:ext cx="713277" cy="222675"/>
            </a:xfrm>
            <a:prstGeom prst="parallelogram">
              <a:avLst>
                <a:gd name="adj" fmla="val 37346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1249166" y="2551167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謝謝聆聽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431209" y="3792763"/>
            <a:ext cx="3552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THANKYOUFORYOURATTENTION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AC5333E1-387E-4717-8817-F654B5A8E20D}"/>
              </a:ext>
            </a:extLst>
          </p:cNvPr>
          <p:cNvSpPr/>
          <p:nvPr userDrawn="1"/>
        </p:nvSpPr>
        <p:spPr>
          <a:xfrm>
            <a:off x="11781717" y="6544178"/>
            <a:ext cx="398888" cy="299167"/>
          </a:xfrm>
          <a:prstGeom prst="rect">
            <a:avLst/>
          </a:prstGeom>
          <a:solidFill>
            <a:srgbClr val="35BC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rPr>
              <a:t>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+mn-cs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AEBFE799-9951-424F-AA26-A9B2226E0273}"/>
              </a:ext>
            </a:extLst>
          </p:cNvPr>
          <p:cNvGrpSpPr/>
          <p:nvPr userDrawn="1"/>
        </p:nvGrpSpPr>
        <p:grpSpPr>
          <a:xfrm>
            <a:off x="9609007" y="6541416"/>
            <a:ext cx="2131692" cy="299167"/>
            <a:chOff x="609600" y="2828925"/>
            <a:chExt cx="4733925" cy="885825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E404C533-9854-4AB1-864E-4EC83E534AF5}"/>
                </a:ext>
              </a:extLst>
            </p:cNvPr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rgbClr val="E613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H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36CC28C5-72C9-4A9C-A38D-4895E418FDF6}"/>
                </a:ext>
              </a:extLst>
            </p:cNvPr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rgbClr val="ED7D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E</a:t>
              </a: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0DE7E71F-BCD3-460E-871E-91151BF0CFCB}"/>
                </a:ext>
              </a:extLst>
            </p:cNvPr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rgbClr val="A0C8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A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8CB2864E-6E5C-4245-B1A8-E20E2751C8B2}"/>
                </a:ext>
              </a:extLst>
            </p:cNvPr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rgbClr val="32B5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L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AC5333E1-387E-4717-8817-F654B5A8E20D}"/>
                </a:ext>
              </a:extLst>
            </p:cNvPr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rgbClr val="B44B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T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</p:grpSp>
      <p:sp>
        <p:nvSpPr>
          <p:cNvPr id="23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95917" y="6812056"/>
            <a:ext cx="9408000" cy="36000"/>
          </a:xfrm>
          <a:prstGeom prst="rect">
            <a:avLst/>
          </a:pr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5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352001" y="1746000"/>
            <a:ext cx="362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100" normalizeH="0" baseline="0" noProof="0" dirty="0" smtClean="0">
                <a:ln>
                  <a:noFill/>
                </a:ln>
                <a:solidFill>
                  <a:srgbClr val="34AC8B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600" b="0" i="0" u="none" strike="noStrike" kern="0" cap="none" spc="100" normalizeH="0" baseline="0" noProof="0" dirty="0">
              <a:ln>
                <a:noFill/>
              </a:ln>
              <a:solidFill>
                <a:srgbClr val="34AC8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3" cstate="email">
            <a:duotone>
              <a:srgbClr val="5DCEA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062" y="440848"/>
            <a:ext cx="318195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投影片編號版面配置區 5"/>
          <p:cNvSpPr>
            <a:spLocks noGrp="1"/>
          </p:cNvSpPr>
          <p:nvPr userDrawn="1"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18" name="圖片 4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圖片 5"/>
            <p:cNvPicPr>
              <a:picLocks noChangeAspect="1"/>
            </p:cNvPicPr>
            <p:nvPr/>
          </p:nvPicPr>
          <p:blipFill>
            <a:blip r:embed="rId4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676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9"/>
          <p:cNvGrpSpPr>
            <a:grpSpLocks/>
          </p:cNvGrpSpPr>
          <p:nvPr userDrawn="1"/>
        </p:nvGrpSpPr>
        <p:grpSpPr bwMode="auto">
          <a:xfrm flipH="1">
            <a:off x="9997054" y="6494675"/>
            <a:ext cx="1875367" cy="614113"/>
            <a:chOff x="9625016" y="6352959"/>
            <a:chExt cx="1876814" cy="706386"/>
          </a:xfrm>
        </p:grpSpPr>
        <p:sp>
          <p:nvSpPr>
            <p:cNvPr id="31" name="矩形 30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4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9"/>
          <p:cNvGrpSpPr>
            <a:grpSpLocks/>
          </p:cNvGrpSpPr>
          <p:nvPr userDrawn="1"/>
        </p:nvGrpSpPr>
        <p:grpSpPr bwMode="auto">
          <a:xfrm flipH="1">
            <a:off x="8340952" y="6751813"/>
            <a:ext cx="1583267" cy="360188"/>
            <a:chOff x="9625016" y="6645037"/>
            <a:chExt cx="1584489" cy="414308"/>
          </a:xfrm>
        </p:grpSpPr>
        <p:sp>
          <p:nvSpPr>
            <p:cNvPr id="16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8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4" name="平行四边形 3"/>
          <p:cNvSpPr>
            <a:spLocks/>
          </p:cNvSpPr>
          <p:nvPr userDrawn="1"/>
        </p:nvSpPr>
        <p:spPr>
          <a:xfrm>
            <a:off x="9650736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5" name="平行四边形 4"/>
          <p:cNvSpPr>
            <a:spLocks/>
          </p:cNvSpPr>
          <p:nvPr userDrawn="1"/>
        </p:nvSpPr>
        <p:spPr>
          <a:xfrm>
            <a:off x="10290298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46" name="直線接點 45"/>
          <p:cNvCxnSpPr/>
          <p:nvPr userDrawn="1"/>
        </p:nvCxnSpPr>
        <p:spPr>
          <a:xfrm>
            <a:off x="1487488" y="980728"/>
            <a:ext cx="811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21" name="圖片 4"/>
            <p:cNvPicPr>
              <a:picLocks noChangeAspect="1"/>
            </p:cNvPicPr>
            <p:nvPr/>
          </p:nvPicPr>
          <p:blipFill>
            <a:blip r:embed="rId2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圖片 5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873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3"/>
          <p:cNvSpPr>
            <a:spLocks/>
          </p:cNvSpPr>
          <p:nvPr userDrawn="1"/>
        </p:nvSpPr>
        <p:spPr>
          <a:xfrm>
            <a:off x="10418821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1165158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9997054" y="6494675"/>
            <a:ext cx="1875367" cy="614113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组合 9"/>
          <p:cNvGrpSpPr>
            <a:grpSpLocks/>
          </p:cNvGrpSpPr>
          <p:nvPr userDrawn="1"/>
        </p:nvGrpSpPr>
        <p:grpSpPr bwMode="auto">
          <a:xfrm flipH="1">
            <a:off x="8340952" y="6751813"/>
            <a:ext cx="1583267" cy="360188"/>
            <a:chOff x="9625016" y="6645037"/>
            <a:chExt cx="1584489" cy="414308"/>
          </a:xfrm>
        </p:grpSpPr>
        <p:sp>
          <p:nvSpPr>
            <p:cNvPr id="18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9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2" name="群組 21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23" name="圖片 4"/>
            <p:cNvPicPr>
              <a:picLocks noChangeAspect="1"/>
            </p:cNvPicPr>
            <p:nvPr/>
          </p:nvPicPr>
          <p:blipFill>
            <a:blip r:embed="rId2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圖片 5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855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/>
          <p:cNvGrpSpPr>
            <a:grpSpLocks/>
          </p:cNvGrpSpPr>
          <p:nvPr userDrawn="1"/>
        </p:nvGrpSpPr>
        <p:grpSpPr bwMode="auto">
          <a:xfrm flipH="1">
            <a:off x="9997054" y="6494675"/>
            <a:ext cx="1875367" cy="614113"/>
            <a:chOff x="9625016" y="6352959"/>
            <a:chExt cx="1876814" cy="706386"/>
          </a:xfrm>
        </p:grpSpPr>
        <p:sp>
          <p:nvSpPr>
            <p:cNvPr id="7" name="矩形 6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9"/>
          <p:cNvGrpSpPr>
            <a:grpSpLocks/>
          </p:cNvGrpSpPr>
          <p:nvPr userDrawn="1"/>
        </p:nvGrpSpPr>
        <p:grpSpPr bwMode="auto">
          <a:xfrm flipH="1">
            <a:off x="8340952" y="6751813"/>
            <a:ext cx="1583267" cy="360188"/>
            <a:chOff x="9625016" y="6645037"/>
            <a:chExt cx="1584489" cy="414308"/>
          </a:xfrm>
        </p:grpSpPr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7" name="群組 26"/>
          <p:cNvGrpSpPr/>
          <p:nvPr userDrawn="1"/>
        </p:nvGrpSpPr>
        <p:grpSpPr>
          <a:xfrm>
            <a:off x="-48683" y="876158"/>
            <a:ext cx="12432704" cy="104570"/>
            <a:chOff x="0" y="692696"/>
            <a:chExt cx="9324528" cy="216870"/>
          </a:xfrm>
        </p:grpSpPr>
        <p:sp>
          <p:nvSpPr>
            <p:cNvPr id="18" name="＞形箭號 17"/>
            <p:cNvSpPr/>
            <p:nvPr/>
          </p:nvSpPr>
          <p:spPr>
            <a:xfrm>
              <a:off x="707182" y="700426"/>
              <a:ext cx="156914" cy="209140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endParaRPr>
            </a:p>
          </p:txBody>
        </p:sp>
        <p:sp>
          <p:nvSpPr>
            <p:cNvPr id="19" name="＞形箭號 18"/>
            <p:cNvSpPr/>
            <p:nvPr/>
          </p:nvSpPr>
          <p:spPr>
            <a:xfrm>
              <a:off x="539552" y="692696"/>
              <a:ext cx="156914" cy="209140"/>
            </a:xfrm>
            <a:prstGeom prst="chevron">
              <a:avLst/>
            </a:prstGeom>
            <a:solidFill>
              <a:srgbClr val="A8C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endParaRPr>
            </a:p>
          </p:txBody>
        </p:sp>
        <p:sp>
          <p:nvSpPr>
            <p:cNvPr id="21" name="五邊形 20"/>
            <p:cNvSpPr/>
            <p:nvPr userDrawn="1"/>
          </p:nvSpPr>
          <p:spPr>
            <a:xfrm>
              <a:off x="0" y="692696"/>
              <a:ext cx="683568" cy="209140"/>
            </a:xfrm>
            <a:prstGeom prst="homePlate">
              <a:avLst/>
            </a:prstGeom>
            <a:solidFill>
              <a:srgbClr val="A8C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" name="五邊形 21"/>
            <p:cNvSpPr/>
            <p:nvPr userDrawn="1"/>
          </p:nvSpPr>
          <p:spPr>
            <a:xfrm>
              <a:off x="749095" y="700426"/>
              <a:ext cx="8575433" cy="20914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6" name="＞形箭號 25"/>
            <p:cNvSpPr/>
            <p:nvPr userDrawn="1"/>
          </p:nvSpPr>
          <p:spPr>
            <a:xfrm>
              <a:off x="792088" y="692696"/>
              <a:ext cx="108000" cy="2091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23" name="群組 22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24" name="圖片 4"/>
            <p:cNvPicPr>
              <a:picLocks noChangeAspect="1"/>
            </p:cNvPicPr>
            <p:nvPr/>
          </p:nvPicPr>
          <p:blipFill>
            <a:blip r:embed="rId2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圖片 5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71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16" name="平行四边形 3"/>
          <p:cNvSpPr>
            <a:spLocks/>
          </p:cNvSpPr>
          <p:nvPr userDrawn="1"/>
        </p:nvSpPr>
        <p:spPr>
          <a:xfrm>
            <a:off x="10896534" y="901165"/>
            <a:ext cx="617527" cy="125852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7" name="平行四边形 4"/>
          <p:cNvSpPr>
            <a:spLocks/>
          </p:cNvSpPr>
          <p:nvPr userDrawn="1"/>
        </p:nvSpPr>
        <p:spPr>
          <a:xfrm>
            <a:off x="11447009" y="901165"/>
            <a:ext cx="618535" cy="125852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224592" y="1014985"/>
            <a:ext cx="10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-34413" y="15102"/>
            <a:ext cx="12226412" cy="10016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endParaRPr lang="zh-TW" altLang="en-US" dirty="0"/>
          </a:p>
        </p:txBody>
      </p:sp>
      <p:grpSp>
        <p:nvGrpSpPr>
          <p:cNvPr id="14" name="群組 13"/>
          <p:cNvGrpSpPr/>
          <p:nvPr userDrawn="1"/>
        </p:nvGrpSpPr>
        <p:grpSpPr>
          <a:xfrm>
            <a:off x="28801" y="6260401"/>
            <a:ext cx="8614124" cy="594147"/>
            <a:chOff x="22860" y="6291237"/>
            <a:chExt cx="6460593" cy="594147"/>
          </a:xfrm>
        </p:grpSpPr>
        <p:sp>
          <p:nvSpPr>
            <p:cNvPr id="18" name="矩形 17"/>
            <p:cNvSpPr/>
            <p:nvPr userDrawn="1"/>
          </p:nvSpPr>
          <p:spPr>
            <a:xfrm>
              <a:off x="2554124" y="6639163"/>
              <a:ext cx="392932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Cardinal Tien Junior College of Healthcare and Management</a:t>
              </a:r>
              <a:endPara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微軟正黑體" pitchFamily="34" charset="-120"/>
                <a:cs typeface="+mn-cs"/>
              </a:endParaRPr>
            </a:p>
          </p:txBody>
        </p:sp>
        <p:sp>
          <p:nvSpPr>
            <p:cNvPr id="19" name="文本框 15">
              <a:extLst>
                <a:ext uri="{FF2B5EF4-FFF2-40B4-BE49-F238E27FC236}">
                  <a16:creationId xmlns:a16="http://schemas.microsoft.com/office/drawing/2014/main" id="{BE5922B7-7ADD-41AD-A849-D125F1DF6AAF}"/>
                </a:ext>
              </a:extLst>
            </p:cNvPr>
            <p:cNvSpPr txBox="1"/>
            <p:nvPr userDrawn="1"/>
          </p:nvSpPr>
          <p:spPr>
            <a:xfrm>
              <a:off x="665478" y="6604358"/>
              <a:ext cx="1978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-20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耕莘健康管理專科學校</a:t>
              </a:r>
              <a:endParaRPr kumimoji="0" lang="zh-CN" altLang="en-US" sz="1200" b="0" i="0" u="none" strike="noStrike" kern="1200" cap="none" spc="-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" y="6291237"/>
              <a:ext cx="774341" cy="540000"/>
            </a:xfrm>
            <a:prstGeom prst="rect">
              <a:avLst/>
            </a:prstGeom>
          </p:spPr>
        </p:pic>
      </p:grpSp>
      <p:sp>
        <p:nvSpPr>
          <p:cNvPr id="2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4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880309" y="6448252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itchFamily="34" charset="-120"/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>
                  <a:lumMod val="50000"/>
                  <a:lumOff val="50000"/>
                </a:prstClr>
              </a:solidFill>
              <a:latin typeface="微軟正黑體" pitchFamily="34" charset="-12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 userDrawn="1"/>
        </p:nvGrpSpPr>
        <p:grpSpPr>
          <a:xfrm>
            <a:off x="11145245" y="411162"/>
            <a:ext cx="816000" cy="460848"/>
            <a:chOff x="5407390" y="1156324"/>
            <a:chExt cx="1215877" cy="915584"/>
          </a:xfrm>
        </p:grpSpPr>
        <p:sp>
          <p:nvSpPr>
            <p:cNvPr id="7" name="＞形箭號 6"/>
            <p:cNvSpPr/>
            <p:nvPr/>
          </p:nvSpPr>
          <p:spPr>
            <a:xfrm>
              <a:off x="5960807" y="1188957"/>
              <a:ext cx="662460" cy="882951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＞形箭號 7"/>
            <p:cNvSpPr/>
            <p:nvPr/>
          </p:nvSpPr>
          <p:spPr>
            <a:xfrm>
              <a:off x="5407390" y="1156324"/>
              <a:ext cx="662460" cy="882951"/>
            </a:xfrm>
            <a:prstGeom prst="chevron">
              <a:avLst/>
            </a:prstGeom>
            <a:solidFill>
              <a:srgbClr val="A8C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0" y="411163"/>
            <a:ext cx="110331" cy="4246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1730493" y="6465096"/>
            <a:ext cx="461508" cy="182447"/>
          </a:xfrm>
          <a:prstGeom prst="rect">
            <a:avLst/>
          </a:prstGeom>
          <a:solidFill>
            <a:srgbClr val="35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圓角矩形 16"/>
          <p:cNvSpPr/>
          <p:nvPr userDrawn="1"/>
        </p:nvSpPr>
        <p:spPr>
          <a:xfrm>
            <a:off x="203887" y="1052736"/>
            <a:ext cx="11757359" cy="5360194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99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880309" y="6448252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itchFamily="34" charset="-120"/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>
                  <a:lumMod val="50000"/>
                  <a:lumOff val="50000"/>
                </a:prstClr>
              </a:solidFill>
              <a:latin typeface="微軟正黑體" pitchFamily="34" charset="-120"/>
            </a:endParaRPr>
          </a:p>
        </p:txBody>
      </p:sp>
      <p:sp>
        <p:nvSpPr>
          <p:cNvPr id="6" name="圓角矩形 5"/>
          <p:cNvSpPr/>
          <p:nvPr userDrawn="1"/>
        </p:nvSpPr>
        <p:spPr>
          <a:xfrm>
            <a:off x="203887" y="1052736"/>
            <a:ext cx="11757359" cy="5360194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/>
          <p:cNvGrpSpPr>
            <a:grpSpLocks noChangeAspect="1"/>
          </p:cNvGrpSpPr>
          <p:nvPr userDrawn="1"/>
        </p:nvGrpSpPr>
        <p:grpSpPr>
          <a:xfrm>
            <a:off x="-240704" y="411162"/>
            <a:ext cx="816000" cy="460848"/>
            <a:chOff x="5407390" y="1156324"/>
            <a:chExt cx="1215877" cy="915584"/>
          </a:xfrm>
        </p:grpSpPr>
        <p:sp>
          <p:nvSpPr>
            <p:cNvPr id="8" name="＞形箭號 7"/>
            <p:cNvSpPr/>
            <p:nvPr/>
          </p:nvSpPr>
          <p:spPr>
            <a:xfrm>
              <a:off x="5960807" y="1188957"/>
              <a:ext cx="662460" cy="882951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＞形箭號 8"/>
            <p:cNvSpPr/>
            <p:nvPr/>
          </p:nvSpPr>
          <p:spPr>
            <a:xfrm>
              <a:off x="5407390" y="1156324"/>
              <a:ext cx="662460" cy="882951"/>
            </a:xfrm>
            <a:prstGeom prst="chevron">
              <a:avLst/>
            </a:prstGeom>
            <a:solidFill>
              <a:srgbClr val="A8C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11730493" y="6465096"/>
            <a:ext cx="461508" cy="182447"/>
          </a:xfrm>
          <a:prstGeom prst="rect">
            <a:avLst/>
          </a:prstGeom>
          <a:solidFill>
            <a:srgbClr val="35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294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AC5333E1-387E-4717-8817-F654B5A8E20D}"/>
              </a:ext>
            </a:extLst>
          </p:cNvPr>
          <p:cNvSpPr/>
          <p:nvPr userDrawn="1"/>
        </p:nvSpPr>
        <p:spPr>
          <a:xfrm>
            <a:off x="11725095" y="6586218"/>
            <a:ext cx="398888" cy="299167"/>
          </a:xfrm>
          <a:prstGeom prst="rect">
            <a:avLst/>
          </a:pr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rPr>
              <a:t>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Unicode MS"/>
              <a:cs typeface="+mn-cs"/>
            </a:endParaRP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AEBFE799-9951-424F-AA26-A9B2226E0273}"/>
              </a:ext>
            </a:extLst>
          </p:cNvPr>
          <p:cNvGrpSpPr/>
          <p:nvPr userDrawn="1"/>
        </p:nvGrpSpPr>
        <p:grpSpPr>
          <a:xfrm>
            <a:off x="9552385" y="6586218"/>
            <a:ext cx="2131692" cy="299167"/>
            <a:chOff x="609600" y="2828925"/>
            <a:chExt cx="4733925" cy="885825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E404C533-9854-4AB1-864E-4EC83E534AF5}"/>
                </a:ext>
              </a:extLst>
            </p:cNvPr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rgbClr val="00CC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H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36CC28C5-72C9-4A9C-A38D-4895E418FDF6}"/>
                </a:ext>
              </a:extLst>
            </p:cNvPr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rgbClr val="B44B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E</a:t>
              </a:r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0DE7E71F-BCD3-460E-871E-91151BF0CFCB}"/>
                </a:ext>
              </a:extLst>
            </p:cNvPr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rgbClr val="A0C8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A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id="{8CB2864E-6E5C-4245-B1A8-E20E2751C8B2}"/>
                </a:ext>
              </a:extLst>
            </p:cNvPr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rgbClr val="32B5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L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AC5333E1-387E-4717-8817-F654B5A8E20D}"/>
                </a:ext>
              </a:extLst>
            </p:cNvPr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rgbClr val="ED7D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+mn-cs"/>
                </a:rPr>
                <a:t>T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+mn-cs"/>
              </a:endParaRPr>
            </a:p>
          </p:txBody>
        </p:sp>
      </p:grpSp>
      <p:sp>
        <p:nvSpPr>
          <p:cNvPr id="11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819163"/>
            <a:ext cx="9552384" cy="45719"/>
          </a:xfrm>
          <a:prstGeom prst="rect">
            <a:avLst/>
          </a:prstGeom>
          <a:solidFill>
            <a:srgbClr val="00CC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2535005" y="662802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-48683" y="6597251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平行四边形 3"/>
          <p:cNvSpPr>
            <a:spLocks/>
          </p:cNvSpPr>
          <p:nvPr userDrawn="1"/>
        </p:nvSpPr>
        <p:spPr>
          <a:xfrm>
            <a:off x="9650736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" name="平行四边形 4"/>
          <p:cNvSpPr>
            <a:spLocks/>
          </p:cNvSpPr>
          <p:nvPr userDrawn="1"/>
        </p:nvSpPr>
        <p:spPr>
          <a:xfrm>
            <a:off x="10290298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1487488" y="980728"/>
            <a:ext cx="811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1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05144"/>
            <a:ext cx="12192000" cy="257369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36000" bIns="3600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Humanity Ethics Advance Learning Tcehnique Healing </a:t>
            </a:r>
          </a:p>
        </p:txBody>
      </p:sp>
      <p:sp>
        <p:nvSpPr>
          <p:cNvPr id="8" name="平行四边形 3"/>
          <p:cNvSpPr>
            <a:spLocks/>
          </p:cNvSpPr>
          <p:nvPr userDrawn="1"/>
        </p:nvSpPr>
        <p:spPr>
          <a:xfrm>
            <a:off x="9650736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平行四边形 4"/>
          <p:cNvSpPr>
            <a:spLocks/>
          </p:cNvSpPr>
          <p:nvPr userDrawn="1"/>
        </p:nvSpPr>
        <p:spPr>
          <a:xfrm>
            <a:off x="10290298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1487488" y="980728"/>
            <a:ext cx="811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05144"/>
            <a:ext cx="12192000" cy="257369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36000" bIns="3600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Humanity Ethics Advance Learning Tcehnique Healing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38132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18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screen">
            <a:duotone>
              <a:srgbClr val="5DCEA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2" y="6165304"/>
            <a:ext cx="1022135" cy="534600"/>
          </a:xfrm>
          <a:prstGeom prst="rect">
            <a:avLst/>
          </a:prstGeom>
        </p:spPr>
      </p:pic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815414" y="6462001"/>
            <a:ext cx="2611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35BC9B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100" normalizeH="0" baseline="0" noProof="0" dirty="0">
              <a:ln>
                <a:noFill/>
              </a:ln>
              <a:solidFill>
                <a:srgbClr val="35BC9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95693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Humanity Ethics Advance Learning Tcehnique Healing 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05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95693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Humanity Ethics Advance Learning Tcehnique Healing 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03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6695693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/>
                <a:cs typeface="+mn-cs"/>
              </a:rPr>
              <a:t>Humanity Ethics Advance Learning Tcehnique Healing 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103445" y="647647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5997258"/>
            <a:ext cx="1414201" cy="720000"/>
          </a:xfrm>
          <a:prstGeom prst="rect">
            <a:avLst/>
          </a:prstGeom>
        </p:spPr>
      </p:pic>
      <p:sp>
        <p:nvSpPr>
          <p:cNvPr id="10" name="平行四边形 3"/>
          <p:cNvSpPr>
            <a:spLocks/>
          </p:cNvSpPr>
          <p:nvPr userDrawn="1"/>
        </p:nvSpPr>
        <p:spPr>
          <a:xfrm>
            <a:off x="9650736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290298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1487488" y="980728"/>
            <a:ext cx="811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533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54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405500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887304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平行四边形 3"/>
          <p:cNvSpPr>
            <a:spLocks/>
          </p:cNvSpPr>
          <p:nvPr userDrawn="1"/>
        </p:nvSpPr>
        <p:spPr>
          <a:xfrm>
            <a:off x="10896534" y="901165"/>
            <a:ext cx="617527" cy="125852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7" name="平行四边形 4"/>
          <p:cNvSpPr>
            <a:spLocks/>
          </p:cNvSpPr>
          <p:nvPr userDrawn="1"/>
        </p:nvSpPr>
        <p:spPr>
          <a:xfrm>
            <a:off x="11447009" y="901165"/>
            <a:ext cx="618535" cy="125852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224592" y="1014985"/>
            <a:ext cx="10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1" y="6237312"/>
            <a:ext cx="1032455" cy="540000"/>
          </a:xfrm>
          <a:prstGeom prst="rect">
            <a:avLst/>
          </a:prstGeom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2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405500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887304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1" y="6237312"/>
            <a:ext cx="1032455" cy="540000"/>
          </a:xfrm>
          <a:prstGeom prst="rect">
            <a:avLst/>
          </a:prstGeom>
        </p:spPr>
      </p:pic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5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28801" y="6260401"/>
            <a:ext cx="8614124" cy="594147"/>
            <a:chOff x="22860" y="6291237"/>
            <a:chExt cx="6460593" cy="594147"/>
          </a:xfrm>
        </p:grpSpPr>
        <p:sp>
          <p:nvSpPr>
            <p:cNvPr id="12" name="矩形 11"/>
            <p:cNvSpPr/>
            <p:nvPr userDrawn="1"/>
          </p:nvSpPr>
          <p:spPr>
            <a:xfrm>
              <a:off x="2554124" y="6639163"/>
              <a:ext cx="392932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Cardinal Tien Junior College of Healthcare and Management</a:t>
              </a:r>
              <a:endPara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微軟正黑體" pitchFamily="34" charset="-120"/>
                <a:cs typeface="+mn-cs"/>
              </a:endParaRPr>
            </a:p>
          </p:txBody>
        </p:sp>
        <p:sp>
          <p:nvSpPr>
            <p:cNvPr id="13" name="文本框 15">
              <a:extLst>
                <a:ext uri="{FF2B5EF4-FFF2-40B4-BE49-F238E27FC236}">
                  <a16:creationId xmlns:a16="http://schemas.microsoft.com/office/drawing/2014/main" id="{BE5922B7-7ADD-41AD-A849-D125F1DF6AAF}"/>
                </a:ext>
              </a:extLst>
            </p:cNvPr>
            <p:cNvSpPr txBox="1"/>
            <p:nvPr userDrawn="1"/>
          </p:nvSpPr>
          <p:spPr>
            <a:xfrm>
              <a:off x="665478" y="6604358"/>
              <a:ext cx="1978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-20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耕莘健康管理專科學校</a:t>
              </a:r>
              <a:endParaRPr kumimoji="0" lang="zh-CN" altLang="en-US" sz="1200" b="0" i="0" u="none" strike="noStrike" kern="1200" cap="none" spc="-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" y="6291237"/>
              <a:ext cx="774341" cy="540000"/>
            </a:xfrm>
            <a:prstGeom prst="rect">
              <a:avLst/>
            </a:prstGeom>
          </p:spPr>
        </p:pic>
      </p:grpSp>
      <p:sp>
        <p:nvSpPr>
          <p:cNvPr id="1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040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8682" y="6075716"/>
            <a:ext cx="1414201" cy="7200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449184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007435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平行四边形 3"/>
          <p:cNvSpPr>
            <a:spLocks/>
          </p:cNvSpPr>
          <p:nvPr userDrawn="1"/>
        </p:nvSpPr>
        <p:spPr>
          <a:xfrm>
            <a:off x="11005639" y="901165"/>
            <a:ext cx="617527" cy="125852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平行四边形 4"/>
          <p:cNvSpPr>
            <a:spLocks/>
          </p:cNvSpPr>
          <p:nvPr userDrawn="1"/>
        </p:nvSpPr>
        <p:spPr>
          <a:xfrm>
            <a:off x="11556114" y="901165"/>
            <a:ext cx="618535" cy="125852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224592" y="1014985"/>
            <a:ext cx="10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385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9800"/>
            <a:ext cx="12192000" cy="1846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405500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887304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528B2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528B2C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平行四边形 3"/>
          <p:cNvSpPr>
            <a:spLocks/>
          </p:cNvSpPr>
          <p:nvPr userDrawn="1"/>
        </p:nvSpPr>
        <p:spPr>
          <a:xfrm>
            <a:off x="11005639" y="901165"/>
            <a:ext cx="617527" cy="125852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7" name="平行四边形 4"/>
          <p:cNvSpPr>
            <a:spLocks/>
          </p:cNvSpPr>
          <p:nvPr userDrawn="1"/>
        </p:nvSpPr>
        <p:spPr>
          <a:xfrm>
            <a:off x="11556114" y="901165"/>
            <a:ext cx="618535" cy="125852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224592" y="1014985"/>
            <a:ext cx="10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1" y="6237312"/>
            <a:ext cx="1032455" cy="540000"/>
          </a:xfrm>
          <a:prstGeom prst="rect">
            <a:avLst/>
          </a:prstGeom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887304" y="6604359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1" y="6285600"/>
            <a:ext cx="1032455" cy="540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 rot="10800000">
            <a:off x="-48683" y="6813383"/>
            <a:ext cx="12240000" cy="72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405500" y="6639164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042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82400" y="6604359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 rot="10800000">
            <a:off x="-48683" y="6813383"/>
            <a:ext cx="12240000" cy="72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681098" y="6639164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6660000"/>
            <a:ext cx="199707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699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rot="10800000">
            <a:off x="-48683" y="6615383"/>
            <a:ext cx="12240000" cy="270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82400" y="6623774"/>
            <a:ext cx="2169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604358"/>
            <a:ext cx="2844800" cy="281026"/>
          </a:xfrm>
          <a:prstGeom prst="rect">
            <a:avLst/>
          </a:prstGeom>
        </p:spPr>
        <p:txBody>
          <a:bodyPr/>
          <a:lstStyle>
            <a:lvl1pPr>
              <a:defRPr lang="zh-TW" altLang="en-US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159564" y="6669940"/>
            <a:ext cx="5239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6679416"/>
            <a:ext cx="199707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251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661538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82400" y="6631200"/>
            <a:ext cx="2169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604358"/>
            <a:ext cx="2844800" cy="281026"/>
          </a:xfrm>
          <a:prstGeom prst="rect">
            <a:avLst/>
          </a:prstGeom>
        </p:spPr>
        <p:txBody>
          <a:bodyPr/>
          <a:lstStyle>
            <a:lvl1pPr>
              <a:defRPr lang="zh-TW" altLang="en-US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159564" y="6660000"/>
            <a:ext cx="5239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6681600"/>
            <a:ext cx="199707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28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001578" y="6611223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6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431371" y="6642000"/>
            <a:ext cx="2496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9375" algn="l"/>
              </a:tabLst>
              <a:defRPr/>
            </a:pPr>
            <a:r>
              <a:rPr kumimoji="0" lang="zh-TW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耕莘健康管理專科學校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33" y="6650412"/>
            <a:ext cx="236983" cy="170879"/>
          </a:xfrm>
          <a:prstGeom prst="rect">
            <a:avLst/>
          </a:prstGeom>
        </p:spPr>
      </p:pic>
      <p:sp>
        <p:nvSpPr>
          <p:cNvPr id="8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9347200" y="6309321"/>
            <a:ext cx="2844800" cy="365125"/>
          </a:xfr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矩形 8"/>
          <p:cNvSpPr>
            <a:spLocks/>
          </p:cNvSpPr>
          <p:nvPr userDrawn="1"/>
        </p:nvSpPr>
        <p:spPr>
          <a:xfrm>
            <a:off x="1967968" y="1236755"/>
            <a:ext cx="3840000" cy="18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>
            <a:spLocks/>
          </p:cNvSpPr>
          <p:nvPr userDrawn="1"/>
        </p:nvSpPr>
        <p:spPr>
          <a:xfrm flipH="1">
            <a:off x="6288395" y="1227611"/>
            <a:ext cx="3840000" cy="18000"/>
          </a:xfrm>
          <a:prstGeom prst="rect">
            <a:avLst/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9" name="群組 18"/>
          <p:cNvGrpSpPr/>
          <p:nvPr userDrawn="1"/>
        </p:nvGrpSpPr>
        <p:grpSpPr>
          <a:xfrm>
            <a:off x="-1" y="872728"/>
            <a:ext cx="12192001" cy="72000"/>
            <a:chOff x="-1" y="403154"/>
            <a:chExt cx="9144001" cy="623832"/>
          </a:xfrm>
        </p:grpSpPr>
        <p:sp>
          <p:nvSpPr>
            <p:cNvPr id="12" name="矩形 11"/>
            <p:cNvSpPr/>
            <p:nvPr/>
          </p:nvSpPr>
          <p:spPr>
            <a:xfrm>
              <a:off x="-1" y="536574"/>
              <a:ext cx="3349418" cy="490412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794582" y="536574"/>
              <a:ext cx="3349418" cy="490412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113648" y="536574"/>
              <a:ext cx="471541" cy="490412"/>
            </a:xfrm>
            <a:custGeom>
              <a:avLst/>
              <a:gdLst>
                <a:gd name="T0" fmla="*/ 0 w 523"/>
                <a:gd name="T1" fmla="*/ 0 h 408"/>
                <a:gd name="T2" fmla="*/ 523 w 523"/>
                <a:gd name="T3" fmla="*/ 0 h 408"/>
                <a:gd name="T4" fmla="*/ 523 w 523"/>
                <a:gd name="T5" fmla="*/ 408 h 408"/>
                <a:gd name="T6" fmla="*/ 0 w 523"/>
                <a:gd name="T7" fmla="*/ 408 h 408"/>
                <a:gd name="T8" fmla="*/ 204 w 523"/>
                <a:gd name="T9" fmla="*/ 203 h 408"/>
                <a:gd name="T10" fmla="*/ 0 w 523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" h="408">
                  <a:moveTo>
                    <a:pt x="0" y="0"/>
                  </a:moveTo>
                  <a:lnTo>
                    <a:pt x="523" y="0"/>
                  </a:lnTo>
                  <a:lnTo>
                    <a:pt x="523" y="408"/>
                  </a:lnTo>
                  <a:lnTo>
                    <a:pt x="0" y="408"/>
                  </a:lnTo>
                  <a:lnTo>
                    <a:pt x="204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559712" y="536574"/>
              <a:ext cx="470640" cy="490412"/>
            </a:xfrm>
            <a:custGeom>
              <a:avLst/>
              <a:gdLst>
                <a:gd name="T0" fmla="*/ 522 w 522"/>
                <a:gd name="T1" fmla="*/ 0 h 408"/>
                <a:gd name="T2" fmla="*/ 0 w 522"/>
                <a:gd name="T3" fmla="*/ 0 h 408"/>
                <a:gd name="T4" fmla="*/ 0 w 522"/>
                <a:gd name="T5" fmla="*/ 408 h 408"/>
                <a:gd name="T6" fmla="*/ 522 w 522"/>
                <a:gd name="T7" fmla="*/ 408 h 408"/>
                <a:gd name="T8" fmla="*/ 319 w 522"/>
                <a:gd name="T9" fmla="*/ 203 h 408"/>
                <a:gd name="T10" fmla="*/ 522 w 522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2" h="408">
                  <a:moveTo>
                    <a:pt x="522" y="0"/>
                  </a:moveTo>
                  <a:lnTo>
                    <a:pt x="0" y="0"/>
                  </a:lnTo>
                  <a:lnTo>
                    <a:pt x="0" y="408"/>
                  </a:lnTo>
                  <a:lnTo>
                    <a:pt x="522" y="408"/>
                  </a:lnTo>
                  <a:lnTo>
                    <a:pt x="319" y="203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559712" y="893566"/>
              <a:ext cx="176715" cy="133420"/>
            </a:xfrm>
            <a:custGeom>
              <a:avLst/>
              <a:gdLst>
                <a:gd name="T0" fmla="*/ 196 w 196"/>
                <a:gd name="T1" fmla="*/ 0 h 111"/>
                <a:gd name="T2" fmla="*/ 0 w 196"/>
                <a:gd name="T3" fmla="*/ 111 h 111"/>
                <a:gd name="T4" fmla="*/ 0 w 196"/>
                <a:gd name="T5" fmla="*/ 0 h 111"/>
                <a:gd name="T6" fmla="*/ 196 w 196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11">
                  <a:moveTo>
                    <a:pt x="196" y="0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407572" y="403154"/>
              <a:ext cx="2328854" cy="490412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407572" y="893566"/>
              <a:ext cx="177616" cy="133420"/>
            </a:xfrm>
            <a:custGeom>
              <a:avLst/>
              <a:gdLst>
                <a:gd name="T0" fmla="*/ 0 w 197"/>
                <a:gd name="T1" fmla="*/ 0 h 111"/>
                <a:gd name="T2" fmla="*/ 197 w 197"/>
                <a:gd name="T3" fmla="*/ 111 h 111"/>
                <a:gd name="T4" fmla="*/ 197 w 197"/>
                <a:gd name="T5" fmla="*/ 0 h 111"/>
                <a:gd name="T6" fmla="*/ 0 w 197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11">
                  <a:moveTo>
                    <a:pt x="0" y="0"/>
                  </a:moveTo>
                  <a:lnTo>
                    <a:pt x="197" y="111"/>
                  </a:lnTo>
                  <a:lnTo>
                    <a:pt x="1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" name="椭圆 4"/>
          <p:cNvSpPr>
            <a:spLocks noChangeAspect="1" noChangeArrowheads="1"/>
          </p:cNvSpPr>
          <p:nvPr userDrawn="1"/>
        </p:nvSpPr>
        <p:spPr bwMode="auto">
          <a:xfrm>
            <a:off x="5981210" y="1196753"/>
            <a:ext cx="112889" cy="84667"/>
          </a:xfrm>
          <a:prstGeom prst="ellipse">
            <a:avLst/>
          </a:prstGeom>
          <a:solidFill>
            <a:srgbClr val="5DCEA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27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19" name="圖片 4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圖片 5"/>
            <p:cNvPicPr>
              <a:picLocks noChangeAspect="1"/>
            </p:cNvPicPr>
            <p:nvPr/>
          </p:nvPicPr>
          <p:blipFill>
            <a:blip r:embed="rId4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1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8682" y="6084000"/>
            <a:ext cx="1414201" cy="7200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>
            <a:spLocks/>
          </p:cNvSpPr>
          <p:nvPr userDrawn="1"/>
        </p:nvSpPr>
        <p:spPr>
          <a:xfrm>
            <a:off x="0" y="6730800"/>
            <a:ext cx="12192000" cy="184666"/>
          </a:xfrm>
          <a:prstGeom prst="rect">
            <a:avLst/>
          </a:prstGeom>
          <a:gradFill flip="none" rotWithShape="1">
            <a:gsLst>
              <a:gs pos="62000">
                <a:srgbClr val="5ECCF3"/>
              </a:gs>
              <a:gs pos="66000">
                <a:srgbClr val="5DCEAF"/>
              </a:gs>
              <a:gs pos="49000">
                <a:srgbClr val="5ECCF3"/>
              </a:gs>
              <a:gs pos="0">
                <a:srgbClr val="E61358"/>
              </a:gs>
              <a:gs pos="14000">
                <a:srgbClr val="E61358"/>
              </a:gs>
              <a:gs pos="18000">
                <a:srgbClr val="ED7D1F"/>
              </a:gs>
              <a:gs pos="23000">
                <a:srgbClr val="ED7D1F"/>
              </a:gs>
              <a:gs pos="42000">
                <a:srgbClr val="A0C82F"/>
              </a:gs>
              <a:gs pos="88000">
                <a:srgbClr val="B44B97"/>
              </a:gs>
              <a:gs pos="83000">
                <a:srgbClr val="5DCEAF"/>
              </a:gs>
            </a:gsLst>
            <a:lin ang="0" scaled="1"/>
            <a:tileRect/>
          </a:gradFill>
        </p:spPr>
        <p:txBody>
          <a:bodyPr wrap="square" tIns="0" bIns="0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449184" y="6599639"/>
            <a:ext cx="5239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Cardinal Tien Junior College of Healthcare and Management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/>
              <a:ea typeface="微軟正黑體" pitchFamily="34" charset="-120"/>
              <a:cs typeface="+mn-cs"/>
            </a:endParaRP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BE5922B7-7ADD-41AD-A849-D125F1DF6AAF}"/>
              </a:ext>
            </a:extLst>
          </p:cNvPr>
          <p:cNvSpPr txBox="1"/>
          <p:nvPr userDrawn="1"/>
        </p:nvSpPr>
        <p:spPr>
          <a:xfrm>
            <a:off x="1007435" y="6564834"/>
            <a:ext cx="26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耕莘健康管理專科學校</a:t>
            </a:r>
            <a:endParaRPr kumimoji="0" lang="zh-CN" altLang="en-US" sz="1200" b="0" i="0" u="none" strike="noStrike" kern="1200" cap="none" spc="-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35BC9B"/>
              </a:buClr>
              <a:buSzPct val="80000"/>
              <a:buFont typeface="Wingdings" panose="05000000000000000000" pitchFamily="2" charset="2"/>
              <a:buChar char="l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Clr>
                <a:srgbClr val="00B0F0"/>
              </a:buClr>
              <a:buFont typeface="Wingdings" panose="05000000000000000000" pitchFamily="2" charset="2"/>
              <a:buChar char="ü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-34413" y="15102"/>
            <a:ext cx="12226412" cy="10016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540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416480" y="5805265"/>
            <a:ext cx="1440064" cy="917251"/>
            <a:chOff x="7884440" y="5805264"/>
            <a:chExt cx="1080048" cy="917251"/>
          </a:xfrm>
        </p:grpSpPr>
        <p:pic>
          <p:nvPicPr>
            <p:cNvPr id="19" name="圖片 4"/>
            <p:cNvPicPr>
              <a:picLocks noChangeAspect="1"/>
            </p:cNvPicPr>
            <p:nvPr/>
          </p:nvPicPr>
          <p:blipFill>
            <a:blip r:embed="rId3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40" y="5805264"/>
              <a:ext cx="648000" cy="723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圖片 5"/>
            <p:cNvPicPr>
              <a:picLocks noChangeAspect="1"/>
            </p:cNvPicPr>
            <p:nvPr/>
          </p:nvPicPr>
          <p:blipFill>
            <a:blip r:embed="rId4" cstate="email">
              <a:lum bright="85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88" y="5881156"/>
              <a:ext cx="504000" cy="84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zh-TW" altLang="en-US" smtClean="0"/>
            </a:lvl1pPr>
          </a:lstStyle>
          <a:p>
            <a:pPr>
              <a:defRPr/>
            </a:pPr>
            <a:fld id="{223A46B2-EC52-491C-AB1A-E9F357405045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2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4"/>
          <p:cNvPicPr>
            <a:picLocks noChangeAspect="1"/>
          </p:cNvPicPr>
          <p:nvPr userDrawn="1"/>
        </p:nvPicPr>
        <p:blipFill>
          <a:blip r:embed="rId3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576" y="5873388"/>
            <a:ext cx="864000" cy="7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5"/>
          <p:cNvPicPr>
            <a:picLocks noChangeAspect="1"/>
          </p:cNvPicPr>
          <p:nvPr userDrawn="1"/>
        </p:nvPicPr>
        <p:blipFill>
          <a:blip r:embed="rId4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640" y="5949281"/>
            <a:ext cx="672000" cy="8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4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0" y="387931"/>
            <a:ext cx="12226412" cy="64826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191" y="15101"/>
            <a:ext cx="10972800" cy="1143000"/>
          </a:xfrm>
        </p:spPr>
        <p:txBody>
          <a:bodyPr>
            <a:normAutofit/>
          </a:bodyPr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520261"/>
            <a:ext cx="2844800" cy="365125"/>
          </a:xfrm>
        </p:spPr>
        <p:txBody>
          <a:bodyPr/>
          <a:lstStyle/>
          <a:p>
            <a:fld id="{4FC086D7-37CB-4A50-9862-3216FF6D9CB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520261"/>
            <a:ext cx="3860800" cy="365125"/>
          </a:xfrm>
        </p:spPr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520261"/>
            <a:ext cx="2844800" cy="365125"/>
          </a:xfrm>
        </p:spPr>
        <p:txBody>
          <a:bodyPr/>
          <a:lstStyle/>
          <a:p>
            <a:fld id="{C74542A0-5825-48E2-85C4-D7B3243320F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波浪 4"/>
          <p:cNvSpPr/>
          <p:nvPr userDrawn="1"/>
        </p:nvSpPr>
        <p:spPr>
          <a:xfrm>
            <a:off x="607616" y="1052736"/>
            <a:ext cx="10976768" cy="187850"/>
          </a:xfrm>
          <a:custGeom>
            <a:avLst/>
            <a:gdLst>
              <a:gd name="connsiteX0" fmla="*/ 0 w 5184576"/>
              <a:gd name="connsiteY0" fmla="*/ 9001 h 72008"/>
              <a:gd name="connsiteX1" fmla="*/ 5184576 w 5184576"/>
              <a:gd name="connsiteY1" fmla="*/ 9001 h 72008"/>
              <a:gd name="connsiteX2" fmla="*/ 5184576 w 5184576"/>
              <a:gd name="connsiteY2" fmla="*/ 63007 h 72008"/>
              <a:gd name="connsiteX3" fmla="*/ 0 w 5184576"/>
              <a:gd name="connsiteY3" fmla="*/ 63007 h 72008"/>
              <a:gd name="connsiteX4" fmla="*/ 0 w 5184576"/>
              <a:gd name="connsiteY4" fmla="*/ 9001 h 72008"/>
              <a:gd name="connsiteX0-1" fmla="*/ 0 w 5184576"/>
              <a:gd name="connsiteY0-2" fmla="*/ 8662 h 265377"/>
              <a:gd name="connsiteX1-3" fmla="*/ 5184576 w 5184576"/>
              <a:gd name="connsiteY1-4" fmla="*/ 8662 h 265377"/>
              <a:gd name="connsiteX2-5" fmla="*/ 5175867 w 5184576"/>
              <a:gd name="connsiteY2-6" fmla="*/ 262965 h 265377"/>
              <a:gd name="connsiteX3-7" fmla="*/ 0 w 5184576"/>
              <a:gd name="connsiteY3-8" fmla="*/ 62668 h 265377"/>
              <a:gd name="connsiteX4-9" fmla="*/ 0 w 5184576"/>
              <a:gd name="connsiteY4-10" fmla="*/ 8662 h 265377"/>
              <a:gd name="connsiteX0-11" fmla="*/ 0 w 5193285"/>
              <a:gd name="connsiteY0-12" fmla="*/ 3355 h 260070"/>
              <a:gd name="connsiteX1-13" fmla="*/ 5193285 w 5193285"/>
              <a:gd name="connsiteY1-14" fmla="*/ 125275 h 260070"/>
              <a:gd name="connsiteX2-15" fmla="*/ 5175867 w 5193285"/>
              <a:gd name="connsiteY2-16" fmla="*/ 257658 h 260070"/>
              <a:gd name="connsiteX3-17" fmla="*/ 0 w 5193285"/>
              <a:gd name="connsiteY3-18" fmla="*/ 57361 h 260070"/>
              <a:gd name="connsiteX4-19" fmla="*/ 0 w 5193285"/>
              <a:gd name="connsiteY4-20" fmla="*/ 3355 h 260070"/>
              <a:gd name="connsiteX0-21" fmla="*/ 0 w 8232576"/>
              <a:gd name="connsiteY0-22" fmla="*/ 0 h 256715"/>
              <a:gd name="connsiteX1-23" fmla="*/ 8232576 w 8232576"/>
              <a:gd name="connsiteY1-24" fmla="*/ 104503 h 256715"/>
              <a:gd name="connsiteX2-25" fmla="*/ 5175867 w 8232576"/>
              <a:gd name="connsiteY2-26" fmla="*/ 254303 h 256715"/>
              <a:gd name="connsiteX3-27" fmla="*/ 0 w 8232576"/>
              <a:gd name="connsiteY3-28" fmla="*/ 54006 h 256715"/>
              <a:gd name="connsiteX4-29" fmla="*/ 0 w 8232576"/>
              <a:gd name="connsiteY4-30" fmla="*/ 0 h 256715"/>
              <a:gd name="connsiteX0-31" fmla="*/ 0 w 8232576"/>
              <a:gd name="connsiteY0-32" fmla="*/ 0 h 187850"/>
              <a:gd name="connsiteX1-33" fmla="*/ 8232576 w 8232576"/>
              <a:gd name="connsiteY1-34" fmla="*/ 104503 h 187850"/>
              <a:gd name="connsiteX2-35" fmla="*/ 5384872 w 8232576"/>
              <a:gd name="connsiteY2-36" fmla="*/ 184635 h 187850"/>
              <a:gd name="connsiteX3-37" fmla="*/ 0 w 8232576"/>
              <a:gd name="connsiteY3-38" fmla="*/ 54006 h 187850"/>
              <a:gd name="connsiteX4-39" fmla="*/ 0 w 8232576"/>
              <a:gd name="connsiteY4-40" fmla="*/ 0 h 187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32576" h="187850">
                <a:moveTo>
                  <a:pt x="0" y="0"/>
                </a:moveTo>
                <a:lnTo>
                  <a:pt x="8232576" y="104503"/>
                </a:lnTo>
                <a:cubicBezTo>
                  <a:pt x="8232576" y="122505"/>
                  <a:pt x="5384872" y="166633"/>
                  <a:pt x="5384872" y="184635"/>
                </a:cubicBezTo>
                <a:cubicBezTo>
                  <a:pt x="3656680" y="214638"/>
                  <a:pt x="1728192" y="24003"/>
                  <a:pt x="0" y="54006"/>
                </a:cubicBezTo>
                <a:lnTo>
                  <a:pt x="0" y="0"/>
                </a:lnTo>
                <a:close/>
              </a:path>
            </a:pathLst>
          </a:custGeom>
          <a:solidFill>
            <a:srgbClr val="FEE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86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1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0" y="387931"/>
            <a:ext cx="12226412" cy="64826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191" y="15101"/>
            <a:ext cx="10972800" cy="1143000"/>
          </a:xfrm>
        </p:spPr>
        <p:txBody>
          <a:bodyPr>
            <a:normAutofit/>
          </a:bodyPr>
          <a:lstStyle>
            <a:lvl1pPr algn="ctr">
              <a:defRPr sz="4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312594"/>
            <a:ext cx="10972800" cy="4708694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520261"/>
            <a:ext cx="284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8B9A0FCF-D602-469F-90E8-9401B646009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520261"/>
            <a:ext cx="3860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520261"/>
            <a:ext cx="284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C74542A0-5825-48E2-85C4-D7B3243320F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波浪 4"/>
          <p:cNvSpPr/>
          <p:nvPr userDrawn="1"/>
        </p:nvSpPr>
        <p:spPr>
          <a:xfrm>
            <a:off x="607616" y="1052736"/>
            <a:ext cx="10976768" cy="187850"/>
          </a:xfrm>
          <a:custGeom>
            <a:avLst/>
            <a:gdLst>
              <a:gd name="connsiteX0" fmla="*/ 0 w 5184576"/>
              <a:gd name="connsiteY0" fmla="*/ 9001 h 72008"/>
              <a:gd name="connsiteX1" fmla="*/ 5184576 w 5184576"/>
              <a:gd name="connsiteY1" fmla="*/ 9001 h 72008"/>
              <a:gd name="connsiteX2" fmla="*/ 5184576 w 5184576"/>
              <a:gd name="connsiteY2" fmla="*/ 63007 h 72008"/>
              <a:gd name="connsiteX3" fmla="*/ 0 w 5184576"/>
              <a:gd name="connsiteY3" fmla="*/ 63007 h 72008"/>
              <a:gd name="connsiteX4" fmla="*/ 0 w 5184576"/>
              <a:gd name="connsiteY4" fmla="*/ 9001 h 72008"/>
              <a:gd name="connsiteX0-1" fmla="*/ 0 w 5184576"/>
              <a:gd name="connsiteY0-2" fmla="*/ 8662 h 265377"/>
              <a:gd name="connsiteX1-3" fmla="*/ 5184576 w 5184576"/>
              <a:gd name="connsiteY1-4" fmla="*/ 8662 h 265377"/>
              <a:gd name="connsiteX2-5" fmla="*/ 5175867 w 5184576"/>
              <a:gd name="connsiteY2-6" fmla="*/ 262965 h 265377"/>
              <a:gd name="connsiteX3-7" fmla="*/ 0 w 5184576"/>
              <a:gd name="connsiteY3-8" fmla="*/ 62668 h 265377"/>
              <a:gd name="connsiteX4-9" fmla="*/ 0 w 5184576"/>
              <a:gd name="connsiteY4-10" fmla="*/ 8662 h 265377"/>
              <a:gd name="connsiteX0-11" fmla="*/ 0 w 5193285"/>
              <a:gd name="connsiteY0-12" fmla="*/ 3355 h 260070"/>
              <a:gd name="connsiteX1-13" fmla="*/ 5193285 w 5193285"/>
              <a:gd name="connsiteY1-14" fmla="*/ 125275 h 260070"/>
              <a:gd name="connsiteX2-15" fmla="*/ 5175867 w 5193285"/>
              <a:gd name="connsiteY2-16" fmla="*/ 257658 h 260070"/>
              <a:gd name="connsiteX3-17" fmla="*/ 0 w 5193285"/>
              <a:gd name="connsiteY3-18" fmla="*/ 57361 h 260070"/>
              <a:gd name="connsiteX4-19" fmla="*/ 0 w 5193285"/>
              <a:gd name="connsiteY4-20" fmla="*/ 3355 h 260070"/>
              <a:gd name="connsiteX0-21" fmla="*/ 0 w 8232576"/>
              <a:gd name="connsiteY0-22" fmla="*/ 0 h 256715"/>
              <a:gd name="connsiteX1-23" fmla="*/ 8232576 w 8232576"/>
              <a:gd name="connsiteY1-24" fmla="*/ 104503 h 256715"/>
              <a:gd name="connsiteX2-25" fmla="*/ 5175867 w 8232576"/>
              <a:gd name="connsiteY2-26" fmla="*/ 254303 h 256715"/>
              <a:gd name="connsiteX3-27" fmla="*/ 0 w 8232576"/>
              <a:gd name="connsiteY3-28" fmla="*/ 54006 h 256715"/>
              <a:gd name="connsiteX4-29" fmla="*/ 0 w 8232576"/>
              <a:gd name="connsiteY4-30" fmla="*/ 0 h 256715"/>
              <a:gd name="connsiteX0-31" fmla="*/ 0 w 8232576"/>
              <a:gd name="connsiteY0-32" fmla="*/ 0 h 187850"/>
              <a:gd name="connsiteX1-33" fmla="*/ 8232576 w 8232576"/>
              <a:gd name="connsiteY1-34" fmla="*/ 104503 h 187850"/>
              <a:gd name="connsiteX2-35" fmla="*/ 5384872 w 8232576"/>
              <a:gd name="connsiteY2-36" fmla="*/ 184635 h 187850"/>
              <a:gd name="connsiteX3-37" fmla="*/ 0 w 8232576"/>
              <a:gd name="connsiteY3-38" fmla="*/ 54006 h 187850"/>
              <a:gd name="connsiteX4-39" fmla="*/ 0 w 8232576"/>
              <a:gd name="connsiteY4-40" fmla="*/ 0 h 187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32576" h="187850">
                <a:moveTo>
                  <a:pt x="0" y="0"/>
                </a:moveTo>
                <a:lnTo>
                  <a:pt x="8232576" y="104503"/>
                </a:lnTo>
                <a:cubicBezTo>
                  <a:pt x="8232576" y="122505"/>
                  <a:pt x="5384872" y="166633"/>
                  <a:pt x="5384872" y="184635"/>
                </a:cubicBezTo>
                <a:cubicBezTo>
                  <a:pt x="3656680" y="214638"/>
                  <a:pt x="1728192" y="24003"/>
                  <a:pt x="0" y="54006"/>
                </a:cubicBezTo>
                <a:lnTo>
                  <a:pt x="0" y="0"/>
                </a:lnTo>
                <a:close/>
              </a:path>
            </a:pathLst>
          </a:custGeom>
          <a:solidFill>
            <a:srgbClr val="FEE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86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4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4"/>
          <p:cNvPicPr>
            <a:picLocks noChangeAspect="1"/>
          </p:cNvPicPr>
          <p:nvPr userDrawn="1"/>
        </p:nvPicPr>
        <p:blipFill>
          <a:blip r:embed="rId3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576" y="5873388"/>
            <a:ext cx="864000" cy="7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5"/>
          <p:cNvPicPr>
            <a:picLocks noChangeAspect="1"/>
          </p:cNvPicPr>
          <p:nvPr userDrawn="1"/>
        </p:nvPicPr>
        <p:blipFill>
          <a:blip r:embed="rId4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640" y="5949281"/>
            <a:ext cx="672000" cy="8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5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4"/>
          <p:cNvPicPr>
            <a:picLocks noChangeAspect="1"/>
          </p:cNvPicPr>
          <p:nvPr userDrawn="1"/>
        </p:nvPicPr>
        <p:blipFill>
          <a:blip r:embed="rId3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576" y="5873388"/>
            <a:ext cx="864000" cy="7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5"/>
          <p:cNvPicPr>
            <a:picLocks noChangeAspect="1"/>
          </p:cNvPicPr>
          <p:nvPr userDrawn="1"/>
        </p:nvPicPr>
        <p:blipFill>
          <a:blip r:embed="rId4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640" y="5949281"/>
            <a:ext cx="672000" cy="8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3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7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12" name="矩形 11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4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7">
            <a:extLst>
              <a:ext uri="{FF2B5EF4-FFF2-40B4-BE49-F238E27FC236}">
                <a16:creationId xmlns:a16="http://schemas.microsoft.com/office/drawing/2014/main" id="{DBAD3195-173D-48EF-A514-2D409DE9D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" y="0"/>
            <a:ext cx="12187492" cy="6858000"/>
          </a:xfrm>
          <a:prstGeom prst="rect">
            <a:avLst/>
          </a:prstGeom>
        </p:spPr>
      </p:pic>
      <p:sp>
        <p:nvSpPr>
          <p:cNvPr id="44" name="圓角矩形 43"/>
          <p:cNvSpPr/>
          <p:nvPr userDrawn="1"/>
        </p:nvSpPr>
        <p:spPr>
          <a:xfrm>
            <a:off x="291304" y="980728"/>
            <a:ext cx="11615688" cy="5432202"/>
          </a:xfrm>
          <a:prstGeom prst="roundRect">
            <a:avLst>
              <a:gd name="adj" fmla="val 35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平行四边形 3"/>
          <p:cNvSpPr>
            <a:spLocks/>
          </p:cNvSpPr>
          <p:nvPr userDrawn="1"/>
        </p:nvSpPr>
        <p:spPr>
          <a:xfrm>
            <a:off x="10224460" y="908728"/>
            <a:ext cx="786209" cy="108000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平行四边形 4"/>
          <p:cNvSpPr>
            <a:spLocks/>
          </p:cNvSpPr>
          <p:nvPr userDrawn="1"/>
        </p:nvSpPr>
        <p:spPr>
          <a:xfrm>
            <a:off x="10992544" y="908728"/>
            <a:ext cx="787493" cy="108000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Pro 67 MdCn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431371" y="980728"/>
            <a:ext cx="988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4"/>
          <p:cNvPicPr>
            <a:picLocks noChangeAspect="1"/>
          </p:cNvPicPr>
          <p:nvPr userDrawn="1"/>
        </p:nvPicPr>
        <p:blipFill>
          <a:blip r:embed="rId3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576" y="5873388"/>
            <a:ext cx="864000" cy="7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5"/>
          <p:cNvPicPr>
            <a:picLocks noChangeAspect="1"/>
          </p:cNvPicPr>
          <p:nvPr userDrawn="1"/>
        </p:nvPicPr>
        <p:blipFill>
          <a:blip r:embed="rId4" cstate="screen">
            <a:lum bright="85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640" y="5949281"/>
            <a:ext cx="672000" cy="8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9"/>
          <p:cNvGrpSpPr>
            <a:grpSpLocks/>
          </p:cNvGrpSpPr>
          <p:nvPr userDrawn="1"/>
        </p:nvGrpSpPr>
        <p:grpSpPr bwMode="auto">
          <a:xfrm flipH="1">
            <a:off x="10199781" y="6525344"/>
            <a:ext cx="1656859" cy="542560"/>
            <a:chOff x="9625016" y="6352959"/>
            <a:chExt cx="1876814" cy="706386"/>
          </a:xfrm>
        </p:grpSpPr>
        <p:sp>
          <p:nvSpPr>
            <p:cNvPr id="30" name="矩形 29"/>
            <p:cNvSpPr/>
            <p:nvPr userDrawn="1"/>
          </p:nvSpPr>
          <p:spPr>
            <a:xfrm rot="18900000">
              <a:off x="10504111" y="6352959"/>
              <a:ext cx="410950" cy="41430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Pro 67 MdCn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矩形 19"/>
            <p:cNvSpPr/>
            <p:nvPr userDrawn="1"/>
          </p:nvSpPr>
          <p:spPr>
            <a:xfrm rot="18900000">
              <a:off x="10794318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18900000">
              <a:off x="11086643" y="6352959"/>
              <a:ext cx="415187" cy="414308"/>
            </a:xfrm>
            <a:prstGeom prst="rect">
              <a:avLst/>
            </a:prstGeom>
            <a:solidFill>
              <a:srgbClr val="A8CF3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矩形 24"/>
            <p:cNvSpPr/>
            <p:nvPr userDrawn="1"/>
          </p:nvSpPr>
          <p:spPr>
            <a:xfrm rot="18900000">
              <a:off x="10211786" y="6645037"/>
              <a:ext cx="410950" cy="414308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25"/>
            <p:cNvSpPr/>
            <p:nvPr userDrawn="1"/>
          </p:nvSpPr>
          <p:spPr>
            <a:xfrm rot="18900000">
              <a:off x="9625016" y="6645037"/>
              <a:ext cx="415187" cy="414308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" name="矩形 25"/>
          <p:cNvSpPr/>
          <p:nvPr userDrawn="1"/>
        </p:nvSpPr>
        <p:spPr bwMode="auto">
          <a:xfrm rot="2700000" flipH="1">
            <a:off x="9814721" y="6672390"/>
            <a:ext cx="274897" cy="424295"/>
          </a:xfrm>
          <a:custGeom>
            <a:avLst/>
            <a:gdLst/>
            <a:ahLst/>
            <a:cxnLst/>
            <a:rect l="l" t="t" r="r" b="b"/>
            <a:pathLst>
              <a:path w="413790" h="413790">
                <a:moveTo>
                  <a:pt x="413790" y="0"/>
                </a:moveTo>
                <a:lnTo>
                  <a:pt x="413790" y="41379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b="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0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52026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23A46B2-EC52-491C-AB1A-E9F35740504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0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9" r:id="rId45"/>
    <p:sldLayoutId id="2147483760" r:id="rId46"/>
    <p:sldLayoutId id="2147483761" r:id="rId4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4542A0-5825-48E2-85C4-D7B3243320F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3216" y="129309"/>
            <a:ext cx="121920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lvl="0"/>
            <a:r>
              <a:rPr lang="en-US" altLang="zh-TW" sz="3200" dirty="0" smtClean="0"/>
              <a:t>【</a:t>
            </a:r>
            <a:r>
              <a:rPr kumimoji="0" lang="zh-TW" altLang="zh-TW" sz="3200" b="1" dirty="0">
                <a:solidFill>
                  <a:srgbClr val="FF0000"/>
                </a:solidFill>
                <a:latin typeface="+mn-ea"/>
                <a:ea typeface="+mn-ea"/>
                <a:cs typeface="Calibri" panose="020F0502020204030204" pitchFamily="34" charset="0"/>
              </a:rPr>
              <a:t>學校經費</a:t>
            </a:r>
            <a:r>
              <a:rPr lang="zh-TW" altLang="en-US" sz="3200" b="1" dirty="0" smtClean="0">
                <a:latin typeface="+mn-ea"/>
                <a:ea typeface="+mn-ea"/>
              </a:rPr>
              <a:t>預算</a:t>
            </a:r>
            <a:r>
              <a:rPr lang="zh-TW" altLang="en-US" sz="3200" b="1" dirty="0">
                <a:latin typeface="+mn-ea"/>
                <a:ea typeface="+mn-ea"/>
              </a:rPr>
              <a:t>關帳</a:t>
            </a:r>
            <a:r>
              <a:rPr lang="en-US" altLang="zh-TW" sz="3200" dirty="0"/>
              <a:t>】113</a:t>
            </a:r>
            <a:r>
              <a:rPr lang="zh-TW" altLang="en-US" sz="3200" dirty="0"/>
              <a:t>學年動支及核銷</a:t>
            </a:r>
            <a:r>
              <a:rPr lang="zh-TW" altLang="en-US" sz="3200" dirty="0" smtClean="0"/>
              <a:t>通知</a:t>
            </a:r>
            <a:endParaRPr lang="en-US" altLang="zh-TW" sz="3200" dirty="0" smtClean="0"/>
          </a:p>
          <a:p>
            <a:pPr lvl="0"/>
            <a:endParaRPr lang="en-US" altLang="zh-TW" sz="3200" dirty="0" smtClean="0"/>
          </a:p>
          <a:p>
            <a:pPr lvl="0"/>
            <a:r>
              <a:rPr lang="zh-TW" altLang="en-US" sz="3200" dirty="0" smtClean="0"/>
              <a:t>  </a:t>
            </a:r>
            <a:r>
              <a:rPr lang="en-US" altLang="zh-TW" sz="3200" dirty="0" smtClean="0"/>
              <a:t>6_27</a:t>
            </a:r>
            <a:r>
              <a:rPr lang="en-US" altLang="zh-TW" sz="3200" dirty="0" smtClean="0"/>
              <a:t>(</a:t>
            </a:r>
            <a:r>
              <a:rPr lang="zh-TW" altLang="en-US" sz="3200" dirty="0"/>
              <a:t>五</a:t>
            </a:r>
            <a:r>
              <a:rPr lang="en-US" altLang="zh-TW" sz="3200" dirty="0"/>
              <a:t>)</a:t>
            </a:r>
            <a:r>
              <a:rPr lang="zh-TW" altLang="en-US" sz="3200" dirty="0"/>
              <a:t>關學校經費預算</a:t>
            </a:r>
            <a:r>
              <a:rPr lang="zh-TW" altLang="en-US" sz="3200" dirty="0"/>
              <a:t>、</a:t>
            </a:r>
            <a:r>
              <a:rPr lang="en-US" altLang="zh-TW" sz="3200" dirty="0" smtClean="0"/>
              <a:t>7_22(</a:t>
            </a:r>
            <a:r>
              <a:rPr lang="zh-TW" altLang="en-US" sz="3200" dirty="0" smtClean="0"/>
              <a:t>二</a:t>
            </a:r>
            <a:r>
              <a:rPr lang="en-US" altLang="zh-TW" sz="3200" dirty="0" smtClean="0"/>
              <a:t>)</a:t>
            </a:r>
            <a:r>
              <a:rPr lang="zh-TW" altLang="en-US" sz="3200" dirty="0"/>
              <a:t>前</a:t>
            </a:r>
            <a:r>
              <a:rPr lang="zh-TW" altLang="en-US" sz="3200" dirty="0" smtClean="0"/>
              <a:t>送出紙本核銷</a:t>
            </a:r>
            <a:r>
              <a:rPr kumimoji="1" lang="zh-TW" altLang="en-US" sz="4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ea typeface="+mn-ea"/>
                <a:cs typeface="新細明體" pitchFamily="18" charset="-120"/>
              </a:rPr>
              <a:t> </a:t>
            </a:r>
            <a:endParaRPr kumimoji="1" lang="zh-TW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新細明體" pitchFamily="18" charset="-12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5652" y="2067893"/>
            <a:ext cx="11375968" cy="34983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1.113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動支：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113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學年度</a:t>
            </a:r>
            <a:r>
              <a:rPr kumimoji="0" lang="zh-TW" altLang="en-US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學校經費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預計於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6/27(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五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後關閉，敬請於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6/27(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五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前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 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          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完成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動支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，並須經單位主管簽核完成後送出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電子系統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kumimoji="0" lang="zh-TW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2.113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核銷：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113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年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7/22(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二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前完成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113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學年度紙本核銷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零用金亦同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，</a:t>
            </a:r>
            <a:r>
              <a:rPr kumimoji="0" lang="zh-TW" altLang="en-US" sz="2400" i="0" u="none" strike="noStrike" cap="none" normalizeH="0" baseline="0" dirty="0" smtClean="0">
                <a:ln>
                  <a:noFill/>
                </a:ln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並須經</a:t>
            </a:r>
            <a:endParaRPr kumimoji="0" lang="en-US" altLang="zh-TW" sz="2400" i="0" u="none" strike="noStrike" cap="none" normalizeH="0" baseline="0" dirty="0" smtClean="0">
              <a:ln>
                <a:noFill/>
              </a:ln>
              <a:effectLst/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          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單位主管簽核完成後送出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紙本及電子系統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有特殊情形無法配合時程者，請依案況於事前提出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討論。所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欲結案案件，未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公告期限內完成書面及電子簽辦流程，一律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強制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銷案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4542A0-5825-48E2-85C4-D7B3243320F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2526" y="224700"/>
            <a:ext cx="10657147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lvl="0"/>
            <a:r>
              <a:rPr lang="en-US" altLang="zh-TW" sz="3200" dirty="0"/>
              <a:t>【</a:t>
            </a:r>
            <a:r>
              <a:rPr kumimoji="0" lang="zh-TW" altLang="zh-TW" sz="3200" b="1" dirty="0">
                <a:solidFill>
                  <a:srgbClr val="FF0000"/>
                </a:solidFill>
                <a:latin typeface="+mn-ea"/>
                <a:cs typeface="Calibri" panose="020F0502020204030204" pitchFamily="34" charset="0"/>
              </a:rPr>
              <a:t>學校經費</a:t>
            </a:r>
            <a:r>
              <a:rPr lang="zh-TW" altLang="en-US" sz="3200" b="1" dirty="0">
                <a:latin typeface="+mn-ea"/>
              </a:rPr>
              <a:t>預算關帳</a:t>
            </a:r>
            <a:r>
              <a:rPr lang="en-US" altLang="zh-TW" sz="3200" dirty="0"/>
              <a:t>】113</a:t>
            </a:r>
            <a:r>
              <a:rPr lang="zh-TW" altLang="en-US" sz="3200" dirty="0"/>
              <a:t>學年動支及核銷通知</a:t>
            </a:r>
            <a:endParaRPr lang="en-US" altLang="zh-TW" sz="3200" dirty="0"/>
          </a:p>
          <a:p>
            <a:pPr lvl="0"/>
            <a:endParaRPr lang="en-US" altLang="zh-TW" sz="32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1906" y="1124053"/>
            <a:ext cx="11375968" cy="46884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3.114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動支：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114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年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7/1 (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二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起可在系統中執行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114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學年度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-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學校經費動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支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4.114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4-6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人員薪資、年終、保險亦應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7/14(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送出紙本核銷，並須經單位主管簽核完成後送出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紙本及電子系統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*提醒：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114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學年度學校經費核銷憑證為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114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年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8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月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日起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endParaRPr lang="en-US" altLang="zh-TW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2400" i="0" u="none" strike="noStrike" cap="none" normalizeH="0" baseline="0" dirty="0" smtClean="0">
              <a:ln>
                <a:noFill/>
              </a:ln>
              <a:effectLst/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/>
              <a:t>煩請</a:t>
            </a:r>
            <a:r>
              <a:rPr lang="zh-TW" altLang="zh-TW" sz="4000" b="1" dirty="0" smtClean="0"/>
              <a:t>各處室同仁</a:t>
            </a:r>
            <a:r>
              <a:rPr lang="zh-TW" altLang="en-US" sz="4000" b="1" dirty="0" smtClean="0"/>
              <a:t>協助</a:t>
            </a:r>
            <a:r>
              <a:rPr lang="zh-TW" altLang="zh-TW" sz="4000" b="1" dirty="0" smtClean="0"/>
              <a:t>配合辦理</a:t>
            </a:r>
            <a:r>
              <a:rPr lang="en-US" altLang="zh-TW" sz="4000" b="1" dirty="0" smtClean="0"/>
              <a:t>!!</a:t>
            </a:r>
            <a:endParaRPr lang="zh-TW" altLang="zh-TW" sz="4000" b="1" dirty="0"/>
          </a:p>
        </p:txBody>
      </p:sp>
    </p:spTree>
    <p:extLst>
      <p:ext uri="{BB962C8B-B14F-4D97-AF65-F5344CB8AC3E}">
        <p14:creationId xmlns:p14="http://schemas.microsoft.com/office/powerpoint/2010/main" val="4405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D7E1"/>
      </a:accent1>
      <a:accent2>
        <a:srgbClr val="40BFE9"/>
      </a:accent2>
      <a:accent3>
        <a:srgbClr val="78E7D2"/>
      </a:accent3>
      <a:accent4>
        <a:srgbClr val="92D050"/>
      </a:accent4>
      <a:accent5>
        <a:srgbClr val="F79646"/>
      </a:accent5>
      <a:accent6>
        <a:srgbClr val="00B0F0"/>
      </a:accent6>
      <a:hlink>
        <a:srgbClr val="1267C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D7E1"/>
      </a:accent1>
      <a:accent2>
        <a:srgbClr val="40BFE9"/>
      </a:accent2>
      <a:accent3>
        <a:srgbClr val="78E7D2"/>
      </a:accent3>
      <a:accent4>
        <a:srgbClr val="92D050"/>
      </a:accent4>
      <a:accent5>
        <a:srgbClr val="F79646"/>
      </a:accent5>
      <a:accent6>
        <a:srgbClr val="00B0F0"/>
      </a:accent6>
      <a:hlink>
        <a:srgbClr val="1267C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277</Words>
  <Application>Microsoft Office PowerPoint</Application>
  <PresentationFormat>寬螢幕</PresentationFormat>
  <Paragraphs>25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21" baseType="lpstr">
      <vt:lpstr>Aharoni</vt:lpstr>
      <vt:lpstr>Arial Unicode MS</vt:lpstr>
      <vt:lpstr>HelveticaNeueLT Pro 67 MdCn</vt:lpstr>
      <vt:lpstr>Microsoft YaHei</vt:lpstr>
      <vt:lpstr>Microsoft YaHei</vt:lpstr>
      <vt:lpstr>SimSun</vt:lpstr>
      <vt:lpstr>SimSun</vt:lpstr>
      <vt:lpstr>Microsoft JhengHei</vt:lpstr>
      <vt:lpstr>Microsoft JhengHei</vt:lpstr>
      <vt:lpstr>新細明體</vt:lpstr>
      <vt:lpstr>標楷體</vt:lpstr>
      <vt:lpstr>Arial</vt:lpstr>
      <vt:lpstr>Arial Narrow</vt:lpstr>
      <vt:lpstr>Calibri</vt:lpstr>
      <vt:lpstr>Century Gothic</vt:lpstr>
      <vt:lpstr>Times New Roman</vt:lpstr>
      <vt:lpstr>Wingdings</vt:lpstr>
      <vt:lpstr>1_Office 佈景主題</vt:lpstr>
      <vt:lpstr>2_Office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收入明顯遞減</dc:title>
  <dc:creator>Windows 使用者</dc:creator>
  <cp:lastModifiedBy>CTCN_USER</cp:lastModifiedBy>
  <cp:revision>18</cp:revision>
  <cp:lastPrinted>2025-05-15T03:37:39Z</cp:lastPrinted>
  <dcterms:created xsi:type="dcterms:W3CDTF">2022-05-05T09:01:16Z</dcterms:created>
  <dcterms:modified xsi:type="dcterms:W3CDTF">2025-05-16T03:57:08Z</dcterms:modified>
</cp:coreProperties>
</file>